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4A5"/>
    <a:srgbClr val="FC9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D514F-DC89-4FBB-99FB-96B61CE5FFC3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74309C-FF3B-467E-8707-1BB9F333E263}">
      <dgm:prSet phldrT="[Текст]" custT="1"/>
      <dgm:spPr/>
      <dgm:t>
        <a:bodyPr/>
        <a:lstStyle/>
        <a:p>
          <a:r>
            <a:rPr lang="ru-RU" sz="3200" dirty="0" smtClean="0"/>
            <a:t>10–15%</a:t>
          </a:r>
          <a:endParaRPr lang="ru-RU" sz="3200" dirty="0"/>
        </a:p>
      </dgm:t>
    </dgm:pt>
    <dgm:pt modelId="{105B0C64-9CB7-4E24-9D6B-57A67F319D19}" type="parTrans" cxnId="{3FA8645A-58FA-47F6-8660-5944EAB4FD64}">
      <dgm:prSet/>
      <dgm:spPr/>
      <dgm:t>
        <a:bodyPr/>
        <a:lstStyle/>
        <a:p>
          <a:endParaRPr lang="ru-RU" sz="1050"/>
        </a:p>
      </dgm:t>
    </dgm:pt>
    <dgm:pt modelId="{FA62D498-BBE6-4EF5-8126-9D942C5DA27E}" type="sibTrans" cxnId="{3FA8645A-58FA-47F6-8660-5944EAB4FD64}">
      <dgm:prSet/>
      <dgm:spPr/>
      <dgm:t>
        <a:bodyPr/>
        <a:lstStyle/>
        <a:p>
          <a:endParaRPr lang="ru-RU" sz="1050"/>
        </a:p>
      </dgm:t>
    </dgm:pt>
    <dgm:pt modelId="{0388BE50-55AA-4D55-9C90-8489AB7EF183}">
      <dgm:prSet phldrT="[Текст]" custT="1"/>
      <dgm:spPr/>
      <dgm:t>
        <a:bodyPr/>
        <a:lstStyle/>
        <a:p>
          <a:r>
            <a:rPr lang="ru-RU" sz="3200" dirty="0" smtClean="0"/>
            <a:t>15–17% </a:t>
          </a:r>
          <a:endParaRPr lang="ru-RU" sz="3200" dirty="0"/>
        </a:p>
      </dgm:t>
    </dgm:pt>
    <dgm:pt modelId="{83CD924E-DE95-4A76-BC51-4FE443D9D07F}" type="parTrans" cxnId="{C376D6C3-D289-44B4-A7E6-07AC16FB2EEB}">
      <dgm:prSet/>
      <dgm:spPr/>
      <dgm:t>
        <a:bodyPr/>
        <a:lstStyle/>
        <a:p>
          <a:endParaRPr lang="ru-RU" sz="1050"/>
        </a:p>
      </dgm:t>
    </dgm:pt>
    <dgm:pt modelId="{16FCBC11-67C3-4FDE-AAEA-8F48C7085A16}" type="sibTrans" cxnId="{C376D6C3-D289-44B4-A7E6-07AC16FB2EEB}">
      <dgm:prSet/>
      <dgm:spPr/>
      <dgm:t>
        <a:bodyPr/>
        <a:lstStyle/>
        <a:p>
          <a:endParaRPr lang="ru-RU" sz="1050"/>
        </a:p>
      </dgm:t>
    </dgm:pt>
    <dgm:pt modelId="{0031DA3A-F783-44FF-B882-69B05C27C38A}">
      <dgm:prSet phldrT="[Текст]" custT="1"/>
      <dgm:spPr/>
      <dgm:t>
        <a:bodyPr/>
        <a:lstStyle/>
        <a:p>
          <a:r>
            <a:rPr lang="ru-RU" sz="3200" dirty="0" smtClean="0"/>
            <a:t>15–20% </a:t>
          </a:r>
          <a:endParaRPr lang="ru-RU" sz="3200" dirty="0"/>
        </a:p>
      </dgm:t>
    </dgm:pt>
    <dgm:pt modelId="{481A2AB0-E516-4325-995D-2A34961662EF}" type="parTrans" cxnId="{EAE79C32-FD68-477F-AB11-65DA44278488}">
      <dgm:prSet/>
      <dgm:spPr/>
      <dgm:t>
        <a:bodyPr/>
        <a:lstStyle/>
        <a:p>
          <a:endParaRPr lang="ru-RU" sz="1050"/>
        </a:p>
      </dgm:t>
    </dgm:pt>
    <dgm:pt modelId="{7BE22DD2-958D-43AB-9DAB-81C2F0C2F47B}" type="sibTrans" cxnId="{EAE79C32-FD68-477F-AB11-65DA44278488}">
      <dgm:prSet/>
      <dgm:spPr/>
      <dgm:t>
        <a:bodyPr/>
        <a:lstStyle/>
        <a:p>
          <a:endParaRPr lang="ru-RU" sz="1050"/>
        </a:p>
      </dgm:t>
    </dgm:pt>
    <dgm:pt modelId="{9C322397-5046-46FB-AC04-85138A100D50}">
      <dgm:prSet phldrT="[Текст]" custT="1"/>
      <dgm:spPr/>
      <dgm:t>
        <a:bodyPr/>
        <a:lstStyle/>
        <a:p>
          <a:r>
            <a:rPr lang="ru-RU" sz="3200" dirty="0" smtClean="0"/>
            <a:t>10–12%</a:t>
          </a:r>
          <a:endParaRPr lang="ru-RU" sz="3200" dirty="0"/>
        </a:p>
      </dgm:t>
    </dgm:pt>
    <dgm:pt modelId="{882352E4-E440-4A3E-AA33-5451A2823974}" type="parTrans" cxnId="{D8B9EE40-40E4-46EA-976C-74E4D2AF773E}">
      <dgm:prSet/>
      <dgm:spPr/>
      <dgm:t>
        <a:bodyPr/>
        <a:lstStyle/>
        <a:p>
          <a:endParaRPr lang="ru-RU" sz="1050"/>
        </a:p>
      </dgm:t>
    </dgm:pt>
    <dgm:pt modelId="{53E453C1-7AE5-48E9-A48C-39F22EFD640E}" type="sibTrans" cxnId="{D8B9EE40-40E4-46EA-976C-74E4D2AF773E}">
      <dgm:prSet/>
      <dgm:spPr/>
      <dgm:t>
        <a:bodyPr/>
        <a:lstStyle/>
        <a:p>
          <a:endParaRPr lang="ru-RU" sz="1050"/>
        </a:p>
      </dgm:t>
    </dgm:pt>
    <dgm:pt modelId="{D7E3D03E-2C12-41C6-B060-CC12228F9A55}">
      <dgm:prSet phldrT="[Текст]" custT="1"/>
      <dgm:spPr/>
      <dgm:t>
        <a:bodyPr/>
        <a:lstStyle/>
        <a:p>
          <a:r>
            <a:rPr lang="ru-RU" sz="3200" dirty="0" smtClean="0"/>
            <a:t>45–50% </a:t>
          </a:r>
          <a:endParaRPr lang="ru-RU" sz="3200" dirty="0"/>
        </a:p>
      </dgm:t>
    </dgm:pt>
    <dgm:pt modelId="{F515197B-28AD-4983-A301-4A6356FE5826}" type="parTrans" cxnId="{048EB91A-93A8-4F4B-832B-98E8EE0AF6ED}">
      <dgm:prSet/>
      <dgm:spPr/>
      <dgm:t>
        <a:bodyPr/>
        <a:lstStyle/>
        <a:p>
          <a:endParaRPr lang="ru-RU" sz="1050"/>
        </a:p>
      </dgm:t>
    </dgm:pt>
    <dgm:pt modelId="{2627F11A-BD2B-4BED-A213-29AEF4333881}" type="sibTrans" cxnId="{048EB91A-93A8-4F4B-832B-98E8EE0AF6ED}">
      <dgm:prSet/>
      <dgm:spPr/>
      <dgm:t>
        <a:bodyPr/>
        <a:lstStyle/>
        <a:p>
          <a:endParaRPr lang="ru-RU" sz="1050"/>
        </a:p>
      </dgm:t>
    </dgm:pt>
    <dgm:pt modelId="{B246963B-DA13-44D6-A63A-1156F8BEEDA6}" type="pres">
      <dgm:prSet presAssocID="{F0BD514F-DC89-4FBB-99FB-96B61CE5FF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7D06A-E41C-4A71-AA37-F286B3A17F85}" type="pres">
      <dgm:prSet presAssocID="{9574309C-FF3B-467E-8707-1BB9F333E26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BBE75-0666-4CD2-86DF-450EB90B25F0}" type="pres">
      <dgm:prSet presAssocID="{FA62D498-BBE6-4EF5-8126-9D942C5DA27E}" presName="space" presStyleCnt="0"/>
      <dgm:spPr/>
    </dgm:pt>
    <dgm:pt modelId="{6FF54C6A-D319-43BD-BC00-EF6867908003}" type="pres">
      <dgm:prSet presAssocID="{0388BE50-55AA-4D55-9C90-8489AB7EF1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21461-12FC-4B6B-B6CC-CDB1F90DF277}" type="pres">
      <dgm:prSet presAssocID="{16FCBC11-67C3-4FDE-AAEA-8F48C7085A16}" presName="space" presStyleCnt="0"/>
      <dgm:spPr/>
    </dgm:pt>
    <dgm:pt modelId="{EC067BAF-AC87-4599-ADF8-24A4BDD9ADB1}" type="pres">
      <dgm:prSet presAssocID="{0031DA3A-F783-44FF-B882-69B05C27C38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A396-EA1C-4302-A17A-E863B15CD7F2}" type="pres">
      <dgm:prSet presAssocID="{7BE22DD2-958D-43AB-9DAB-81C2F0C2F47B}" presName="space" presStyleCnt="0"/>
      <dgm:spPr/>
    </dgm:pt>
    <dgm:pt modelId="{5453E55B-90C1-41BE-97FC-E5FD392541C0}" type="pres">
      <dgm:prSet presAssocID="{9C322397-5046-46FB-AC04-85138A100D5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4C3A-795D-48F0-833D-39C593EEFBCE}" type="pres">
      <dgm:prSet presAssocID="{53E453C1-7AE5-48E9-A48C-39F22EFD640E}" presName="space" presStyleCnt="0"/>
      <dgm:spPr/>
    </dgm:pt>
    <dgm:pt modelId="{0127D49A-51E9-47D6-B9F0-79364C372033}" type="pres">
      <dgm:prSet presAssocID="{D7E3D03E-2C12-41C6-B060-CC12228F9A5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A8AD1-C0F4-4D9F-9378-C5F3855A56A4}" type="presOf" srcId="{0031DA3A-F783-44FF-B882-69B05C27C38A}" destId="{EC067BAF-AC87-4599-ADF8-24A4BDD9ADB1}" srcOrd="0" destOrd="0" presId="urn:microsoft.com/office/officeart/2005/8/layout/venn3"/>
    <dgm:cxn modelId="{C376D6C3-D289-44B4-A7E6-07AC16FB2EEB}" srcId="{F0BD514F-DC89-4FBB-99FB-96B61CE5FFC3}" destId="{0388BE50-55AA-4D55-9C90-8489AB7EF183}" srcOrd="1" destOrd="0" parTransId="{83CD924E-DE95-4A76-BC51-4FE443D9D07F}" sibTransId="{16FCBC11-67C3-4FDE-AAEA-8F48C7085A16}"/>
    <dgm:cxn modelId="{D6B7EB5D-37CC-4ECF-AF72-1DF9F5F52C13}" type="presOf" srcId="{F0BD514F-DC89-4FBB-99FB-96B61CE5FFC3}" destId="{B246963B-DA13-44D6-A63A-1156F8BEEDA6}" srcOrd="0" destOrd="0" presId="urn:microsoft.com/office/officeart/2005/8/layout/venn3"/>
    <dgm:cxn modelId="{7C282B65-9148-43E2-8716-24806DE66940}" type="presOf" srcId="{9C322397-5046-46FB-AC04-85138A100D50}" destId="{5453E55B-90C1-41BE-97FC-E5FD392541C0}" srcOrd="0" destOrd="0" presId="urn:microsoft.com/office/officeart/2005/8/layout/venn3"/>
    <dgm:cxn modelId="{3FA8645A-58FA-47F6-8660-5944EAB4FD64}" srcId="{F0BD514F-DC89-4FBB-99FB-96B61CE5FFC3}" destId="{9574309C-FF3B-467E-8707-1BB9F333E263}" srcOrd="0" destOrd="0" parTransId="{105B0C64-9CB7-4E24-9D6B-57A67F319D19}" sibTransId="{FA62D498-BBE6-4EF5-8126-9D942C5DA27E}"/>
    <dgm:cxn modelId="{048EB91A-93A8-4F4B-832B-98E8EE0AF6ED}" srcId="{F0BD514F-DC89-4FBB-99FB-96B61CE5FFC3}" destId="{D7E3D03E-2C12-41C6-B060-CC12228F9A55}" srcOrd="4" destOrd="0" parTransId="{F515197B-28AD-4983-A301-4A6356FE5826}" sibTransId="{2627F11A-BD2B-4BED-A213-29AEF4333881}"/>
    <dgm:cxn modelId="{EAE79C32-FD68-477F-AB11-65DA44278488}" srcId="{F0BD514F-DC89-4FBB-99FB-96B61CE5FFC3}" destId="{0031DA3A-F783-44FF-B882-69B05C27C38A}" srcOrd="2" destOrd="0" parTransId="{481A2AB0-E516-4325-995D-2A34961662EF}" sibTransId="{7BE22DD2-958D-43AB-9DAB-81C2F0C2F47B}"/>
    <dgm:cxn modelId="{63FE0249-4675-4357-ABD4-DE6F243E5B87}" type="presOf" srcId="{9574309C-FF3B-467E-8707-1BB9F333E263}" destId="{2F87D06A-E41C-4A71-AA37-F286B3A17F85}" srcOrd="0" destOrd="0" presId="urn:microsoft.com/office/officeart/2005/8/layout/venn3"/>
    <dgm:cxn modelId="{DAB9A41C-F489-4F4D-B49C-D9EE1913E177}" type="presOf" srcId="{0388BE50-55AA-4D55-9C90-8489AB7EF183}" destId="{6FF54C6A-D319-43BD-BC00-EF6867908003}" srcOrd="0" destOrd="0" presId="urn:microsoft.com/office/officeart/2005/8/layout/venn3"/>
    <dgm:cxn modelId="{D8B9EE40-40E4-46EA-976C-74E4D2AF773E}" srcId="{F0BD514F-DC89-4FBB-99FB-96B61CE5FFC3}" destId="{9C322397-5046-46FB-AC04-85138A100D50}" srcOrd="3" destOrd="0" parTransId="{882352E4-E440-4A3E-AA33-5451A2823974}" sibTransId="{53E453C1-7AE5-48E9-A48C-39F22EFD640E}"/>
    <dgm:cxn modelId="{8AE190C0-74C2-4996-AC46-68D0A1CEA899}" type="presOf" srcId="{D7E3D03E-2C12-41C6-B060-CC12228F9A55}" destId="{0127D49A-51E9-47D6-B9F0-79364C372033}" srcOrd="0" destOrd="0" presId="urn:microsoft.com/office/officeart/2005/8/layout/venn3"/>
    <dgm:cxn modelId="{8F0C27A8-91C1-427F-A0B4-E4D1F44134BD}" type="presParOf" srcId="{B246963B-DA13-44D6-A63A-1156F8BEEDA6}" destId="{2F87D06A-E41C-4A71-AA37-F286B3A17F85}" srcOrd="0" destOrd="0" presId="urn:microsoft.com/office/officeart/2005/8/layout/venn3"/>
    <dgm:cxn modelId="{346C7018-2B76-4EA8-8202-E9A3DFF76597}" type="presParOf" srcId="{B246963B-DA13-44D6-A63A-1156F8BEEDA6}" destId="{25FBBE75-0666-4CD2-86DF-450EB90B25F0}" srcOrd="1" destOrd="0" presId="urn:microsoft.com/office/officeart/2005/8/layout/venn3"/>
    <dgm:cxn modelId="{BDF45C5A-D0E6-45A1-9FC8-DE69CC79D88C}" type="presParOf" srcId="{B246963B-DA13-44D6-A63A-1156F8BEEDA6}" destId="{6FF54C6A-D319-43BD-BC00-EF6867908003}" srcOrd="2" destOrd="0" presId="urn:microsoft.com/office/officeart/2005/8/layout/venn3"/>
    <dgm:cxn modelId="{B4F717A0-04B0-41F7-8397-59AF51D49F3F}" type="presParOf" srcId="{B246963B-DA13-44D6-A63A-1156F8BEEDA6}" destId="{68421461-12FC-4B6B-B6CC-CDB1F90DF277}" srcOrd="3" destOrd="0" presId="urn:microsoft.com/office/officeart/2005/8/layout/venn3"/>
    <dgm:cxn modelId="{4784C1A0-2E2F-4064-B44D-9B6BA7C21B75}" type="presParOf" srcId="{B246963B-DA13-44D6-A63A-1156F8BEEDA6}" destId="{EC067BAF-AC87-4599-ADF8-24A4BDD9ADB1}" srcOrd="4" destOrd="0" presId="urn:microsoft.com/office/officeart/2005/8/layout/venn3"/>
    <dgm:cxn modelId="{9980FC0B-4CFD-4B8C-A9A3-48F92F239237}" type="presParOf" srcId="{B246963B-DA13-44D6-A63A-1156F8BEEDA6}" destId="{FE97A396-EA1C-4302-A17A-E863B15CD7F2}" srcOrd="5" destOrd="0" presId="urn:microsoft.com/office/officeart/2005/8/layout/venn3"/>
    <dgm:cxn modelId="{76A31879-F810-4FB7-AAA2-709D333F0FF7}" type="presParOf" srcId="{B246963B-DA13-44D6-A63A-1156F8BEEDA6}" destId="{5453E55B-90C1-41BE-97FC-E5FD392541C0}" srcOrd="6" destOrd="0" presId="urn:microsoft.com/office/officeart/2005/8/layout/venn3"/>
    <dgm:cxn modelId="{F8021AA9-16B9-486B-8AB0-3CEB73167742}" type="presParOf" srcId="{B246963B-DA13-44D6-A63A-1156F8BEEDA6}" destId="{763B4C3A-795D-48F0-833D-39C593EEFBCE}" srcOrd="7" destOrd="0" presId="urn:microsoft.com/office/officeart/2005/8/layout/venn3"/>
    <dgm:cxn modelId="{99C2F25A-7201-4BAD-A799-6F350047E6B5}" type="presParOf" srcId="{B246963B-DA13-44D6-A63A-1156F8BEEDA6}" destId="{0127D49A-51E9-47D6-B9F0-79364C37203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11792-7B4F-478E-8B84-5AC17FC7514E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290ED84-C656-4D33-AC1D-00518D908FB3}">
      <dgm:prSet phldrT="[Текст]"/>
      <dgm:spPr/>
      <dgm:t>
        <a:bodyPr/>
        <a:lstStyle/>
        <a:p>
          <a:r>
            <a:rPr lang="ru-RU" dirty="0" smtClean="0"/>
            <a:t>1. Технико-функциональный</a:t>
          </a:r>
          <a:endParaRPr lang="ru-RU" dirty="0"/>
        </a:p>
      </dgm:t>
    </dgm:pt>
    <dgm:pt modelId="{B1B650F9-4EF9-4E0F-AEF1-6B328EDF718B}" type="parTrans" cxnId="{9F414E1D-2C22-4234-A176-A73660689272}">
      <dgm:prSet/>
      <dgm:spPr/>
      <dgm:t>
        <a:bodyPr/>
        <a:lstStyle/>
        <a:p>
          <a:endParaRPr lang="ru-RU"/>
        </a:p>
      </dgm:t>
    </dgm:pt>
    <dgm:pt modelId="{775BBB73-3385-45C5-80ED-D7E960631EAA}" type="sibTrans" cxnId="{9F414E1D-2C22-4234-A176-A73660689272}">
      <dgm:prSet/>
      <dgm:spPr/>
      <dgm:t>
        <a:bodyPr/>
        <a:lstStyle/>
        <a:p>
          <a:endParaRPr lang="ru-RU"/>
        </a:p>
      </dgm:t>
    </dgm:pt>
    <dgm:pt modelId="{BCBA0002-3DC9-4241-8E5C-8F94D7D9CF97}">
      <dgm:prSet phldrT="[Текст]"/>
      <dgm:spPr/>
      <dgm:t>
        <a:bodyPr/>
        <a:lstStyle/>
        <a:p>
          <a:r>
            <a:rPr lang="ru-RU" dirty="0" smtClean="0"/>
            <a:t>5. Предпринимательская жилка</a:t>
          </a:r>
          <a:endParaRPr lang="ru-RU" dirty="0"/>
        </a:p>
      </dgm:t>
    </dgm:pt>
    <dgm:pt modelId="{F10C8D99-95B5-4236-9D9A-279564602CAB}" type="parTrans" cxnId="{427E0E06-971A-4FEC-A38C-CB7523FF7F7D}">
      <dgm:prSet/>
      <dgm:spPr/>
      <dgm:t>
        <a:bodyPr/>
        <a:lstStyle/>
        <a:p>
          <a:endParaRPr lang="ru-RU"/>
        </a:p>
      </dgm:t>
    </dgm:pt>
    <dgm:pt modelId="{04D09DF2-2F1B-4C7B-B503-34EBDC091564}" type="sibTrans" cxnId="{427E0E06-971A-4FEC-A38C-CB7523FF7F7D}">
      <dgm:prSet/>
      <dgm:spPr/>
      <dgm:t>
        <a:bodyPr/>
        <a:lstStyle/>
        <a:p>
          <a:endParaRPr lang="ru-RU"/>
        </a:p>
      </dgm:t>
    </dgm:pt>
    <dgm:pt modelId="{C754ECD9-8E63-4C1F-9DB7-E02C46A34B5D}">
      <dgm:prSet phldrT="[Текст]"/>
      <dgm:spPr/>
      <dgm:t>
        <a:bodyPr/>
        <a:lstStyle/>
        <a:p>
          <a:r>
            <a:rPr lang="ru-RU" dirty="0" smtClean="0"/>
            <a:t>2. Общее руководство</a:t>
          </a:r>
          <a:endParaRPr lang="ru-RU" dirty="0"/>
        </a:p>
      </dgm:t>
    </dgm:pt>
    <dgm:pt modelId="{941FB648-297F-429B-900E-E6A1913D557F}" type="parTrans" cxnId="{FE7C3132-0B6D-4D0C-8A50-84B1057CD625}">
      <dgm:prSet/>
      <dgm:spPr/>
      <dgm:t>
        <a:bodyPr/>
        <a:lstStyle/>
        <a:p>
          <a:endParaRPr lang="ru-RU"/>
        </a:p>
      </dgm:t>
    </dgm:pt>
    <dgm:pt modelId="{A8569F39-CE29-4B92-8D67-73CB9077F9C3}" type="sibTrans" cxnId="{FE7C3132-0B6D-4D0C-8A50-84B1057CD625}">
      <dgm:prSet/>
      <dgm:spPr/>
      <dgm:t>
        <a:bodyPr/>
        <a:lstStyle/>
        <a:p>
          <a:endParaRPr lang="ru-RU"/>
        </a:p>
      </dgm:t>
    </dgm:pt>
    <dgm:pt modelId="{A0B0624D-57A7-4D86-93AD-2B3B48C7A7B3}">
      <dgm:prSet phldrT="[Текст]"/>
      <dgm:spPr/>
      <dgm:t>
        <a:bodyPr/>
        <a:lstStyle/>
        <a:p>
          <a:r>
            <a:rPr lang="ru-RU" dirty="0" smtClean="0"/>
            <a:t>8. Стиль жизни</a:t>
          </a:r>
          <a:endParaRPr lang="ru-RU" dirty="0"/>
        </a:p>
      </dgm:t>
    </dgm:pt>
    <dgm:pt modelId="{881EE43B-A3AC-46E7-BEB6-C0C6A875967D}" type="parTrans" cxnId="{EFB82B71-C5C4-4633-BBC9-744068856ABE}">
      <dgm:prSet/>
      <dgm:spPr/>
      <dgm:t>
        <a:bodyPr/>
        <a:lstStyle/>
        <a:p>
          <a:endParaRPr lang="ru-RU"/>
        </a:p>
      </dgm:t>
    </dgm:pt>
    <dgm:pt modelId="{DA9C8FEB-F26F-4A33-9A37-F20B772C2765}" type="sibTrans" cxnId="{EFB82B71-C5C4-4633-BBC9-744068856ABE}">
      <dgm:prSet/>
      <dgm:spPr/>
      <dgm:t>
        <a:bodyPr/>
        <a:lstStyle/>
        <a:p>
          <a:endParaRPr lang="ru-RU"/>
        </a:p>
      </dgm:t>
    </dgm:pt>
    <dgm:pt modelId="{FA34D343-06C1-4D94-A38D-6DC3C1468E86}">
      <dgm:prSet phldrT="[Текст]"/>
      <dgm:spPr/>
      <dgm:t>
        <a:bodyPr/>
        <a:lstStyle/>
        <a:p>
          <a:r>
            <a:rPr lang="ru-RU" dirty="0" smtClean="0"/>
            <a:t>6. Стремление быть полезным и преданность делу</a:t>
          </a:r>
          <a:endParaRPr lang="ru-RU" dirty="0"/>
        </a:p>
      </dgm:t>
    </dgm:pt>
    <dgm:pt modelId="{E7BFDAB9-0B5B-4B75-87E4-4844BF366AB6}" type="parTrans" cxnId="{BF1406F3-0AB7-44CF-B3FB-EC227575E19A}">
      <dgm:prSet/>
      <dgm:spPr/>
      <dgm:t>
        <a:bodyPr/>
        <a:lstStyle/>
        <a:p>
          <a:endParaRPr lang="ru-RU"/>
        </a:p>
      </dgm:t>
    </dgm:pt>
    <dgm:pt modelId="{427D2C27-1E67-4B41-8103-6107D71BF208}" type="sibTrans" cxnId="{BF1406F3-0AB7-44CF-B3FB-EC227575E19A}">
      <dgm:prSet/>
      <dgm:spPr/>
      <dgm:t>
        <a:bodyPr/>
        <a:lstStyle/>
        <a:p>
          <a:endParaRPr lang="ru-RU"/>
        </a:p>
      </dgm:t>
    </dgm:pt>
    <dgm:pt modelId="{0B6191E9-3EE8-4DEC-9AA4-816AFA123F23}">
      <dgm:prSet phldrT="[Текст]"/>
      <dgm:spPr/>
      <dgm:t>
        <a:bodyPr/>
        <a:lstStyle/>
        <a:p>
          <a:r>
            <a:rPr lang="ru-RU" dirty="0" smtClean="0"/>
            <a:t>3.Самостоятельность и независимость</a:t>
          </a:r>
          <a:endParaRPr lang="ru-RU" dirty="0"/>
        </a:p>
      </dgm:t>
    </dgm:pt>
    <dgm:pt modelId="{DEF56EAF-CF3D-4D16-B398-2044DC5F7BB7}" type="parTrans" cxnId="{05557EBF-5903-4105-B758-52CF322E8791}">
      <dgm:prSet/>
      <dgm:spPr/>
      <dgm:t>
        <a:bodyPr/>
        <a:lstStyle/>
        <a:p>
          <a:endParaRPr lang="ru-RU"/>
        </a:p>
      </dgm:t>
    </dgm:pt>
    <dgm:pt modelId="{7EF4E06D-94C1-4F1E-81DD-F43BF725CD50}" type="sibTrans" cxnId="{05557EBF-5903-4105-B758-52CF322E8791}">
      <dgm:prSet/>
      <dgm:spPr/>
      <dgm:t>
        <a:bodyPr/>
        <a:lstStyle/>
        <a:p>
          <a:endParaRPr lang="ru-RU"/>
        </a:p>
      </dgm:t>
    </dgm:pt>
    <dgm:pt modelId="{B438CC71-30EC-4221-83AB-53333396BF72}">
      <dgm:prSet phldrT="[Текст]"/>
      <dgm:spPr/>
      <dgm:t>
        <a:bodyPr/>
        <a:lstStyle/>
        <a:p>
          <a:r>
            <a:rPr lang="ru-RU" dirty="0" smtClean="0"/>
            <a:t>7. Испытание сил в чистом виде</a:t>
          </a:r>
          <a:endParaRPr lang="ru-RU" dirty="0"/>
        </a:p>
      </dgm:t>
    </dgm:pt>
    <dgm:pt modelId="{4144573B-D899-4289-A1A3-C47A67093781}" type="parTrans" cxnId="{B6AA84DF-0299-44E0-9E2F-19ED8201F8BB}">
      <dgm:prSet/>
      <dgm:spPr/>
      <dgm:t>
        <a:bodyPr/>
        <a:lstStyle/>
        <a:p>
          <a:endParaRPr lang="ru-RU"/>
        </a:p>
      </dgm:t>
    </dgm:pt>
    <dgm:pt modelId="{842B5D33-C4DC-459E-9F51-5E25AF45AB89}" type="sibTrans" cxnId="{B6AA84DF-0299-44E0-9E2F-19ED8201F8BB}">
      <dgm:prSet/>
      <dgm:spPr/>
      <dgm:t>
        <a:bodyPr/>
        <a:lstStyle/>
        <a:p>
          <a:endParaRPr lang="ru-RU"/>
        </a:p>
      </dgm:t>
    </dgm:pt>
    <dgm:pt modelId="{656EA72E-2B49-487A-9DCD-B0A8B2BB877C}">
      <dgm:prSet phldrT="[Текст]"/>
      <dgm:spPr/>
      <dgm:t>
        <a:bodyPr/>
        <a:lstStyle/>
        <a:p>
          <a:r>
            <a:rPr lang="ru-RU" dirty="0" smtClean="0"/>
            <a:t>4. Чувство безопасности и стабильность</a:t>
          </a:r>
          <a:endParaRPr lang="ru-RU" dirty="0"/>
        </a:p>
      </dgm:t>
    </dgm:pt>
    <dgm:pt modelId="{8D681FA5-9AD1-423D-94E1-B4C63DDEAC8E}" type="parTrans" cxnId="{A63503B5-19C5-4BC4-8417-C5DE5D41342A}">
      <dgm:prSet/>
      <dgm:spPr/>
      <dgm:t>
        <a:bodyPr/>
        <a:lstStyle/>
        <a:p>
          <a:endParaRPr lang="ru-RU"/>
        </a:p>
      </dgm:t>
    </dgm:pt>
    <dgm:pt modelId="{578B6E49-9CAE-494F-8660-9DB8E1E832BC}" type="sibTrans" cxnId="{A63503B5-19C5-4BC4-8417-C5DE5D41342A}">
      <dgm:prSet/>
      <dgm:spPr/>
      <dgm:t>
        <a:bodyPr/>
        <a:lstStyle/>
        <a:p>
          <a:endParaRPr lang="ru-RU"/>
        </a:p>
      </dgm:t>
    </dgm:pt>
    <dgm:pt modelId="{90F5C886-4370-487D-AEF8-4C8735426B1C}" type="pres">
      <dgm:prSet presAssocID="{1AA11792-7B4F-478E-8B84-5AC17FC751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5ACE3-1898-41DD-B9F6-BA7C2316E789}" type="pres">
      <dgm:prSet presAssocID="{6290ED84-C656-4D33-AC1D-00518D908FB3}" presName="composite" presStyleCnt="0"/>
      <dgm:spPr/>
    </dgm:pt>
    <dgm:pt modelId="{FBC38360-5055-4685-AD6F-068032A587C6}" type="pres">
      <dgm:prSet presAssocID="{6290ED84-C656-4D33-AC1D-00518D908FB3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8466-18E8-4A9B-BC02-772E80AF5A65}" type="pres">
      <dgm:prSet presAssocID="{6290ED84-C656-4D33-AC1D-00518D908FB3}" presName="rect2" presStyleLbl="fgImgPlace1" presStyleIdx="0" presStyleCnt="8"/>
      <dgm:spPr/>
    </dgm:pt>
    <dgm:pt modelId="{789A3C76-2410-470A-9064-1878CD8BB0A6}" type="pres">
      <dgm:prSet presAssocID="{775BBB73-3385-45C5-80ED-D7E960631EAA}" presName="sibTrans" presStyleCnt="0"/>
      <dgm:spPr/>
    </dgm:pt>
    <dgm:pt modelId="{BA4DECCE-87DB-4A52-A7E7-5A6D95A7EE14}" type="pres">
      <dgm:prSet presAssocID="{BCBA0002-3DC9-4241-8E5C-8F94D7D9CF97}" presName="composite" presStyleCnt="0"/>
      <dgm:spPr/>
    </dgm:pt>
    <dgm:pt modelId="{D75BED26-CFFA-43D2-80C8-AF6811F6650C}" type="pres">
      <dgm:prSet presAssocID="{BCBA0002-3DC9-4241-8E5C-8F94D7D9CF97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CD1FB-A442-4272-9141-BE4B75D5EC56}" type="pres">
      <dgm:prSet presAssocID="{BCBA0002-3DC9-4241-8E5C-8F94D7D9CF97}" presName="rect2" presStyleLbl="fgImgPlace1" presStyleIdx="1" presStyleCnt="8"/>
      <dgm:spPr/>
    </dgm:pt>
    <dgm:pt modelId="{F5517C81-773B-483B-832D-B44D6F8CE4E7}" type="pres">
      <dgm:prSet presAssocID="{04D09DF2-2F1B-4C7B-B503-34EBDC091564}" presName="sibTrans" presStyleCnt="0"/>
      <dgm:spPr/>
    </dgm:pt>
    <dgm:pt modelId="{C80D5B20-A8F0-46E5-A630-92CF28619504}" type="pres">
      <dgm:prSet presAssocID="{C754ECD9-8E63-4C1F-9DB7-E02C46A34B5D}" presName="composite" presStyleCnt="0"/>
      <dgm:spPr/>
    </dgm:pt>
    <dgm:pt modelId="{04019424-F22B-4EDC-B9CA-7D15092F1531}" type="pres">
      <dgm:prSet presAssocID="{C754ECD9-8E63-4C1F-9DB7-E02C46A34B5D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029F9-E0E4-4F56-8BAB-39FA07D7C59C}" type="pres">
      <dgm:prSet presAssocID="{C754ECD9-8E63-4C1F-9DB7-E02C46A34B5D}" presName="rect2" presStyleLbl="fgImgPlace1" presStyleIdx="2" presStyleCnt="8"/>
      <dgm:spPr/>
    </dgm:pt>
    <dgm:pt modelId="{5E9D082C-56B9-4D19-80C2-3FDA0603F6E1}" type="pres">
      <dgm:prSet presAssocID="{A8569F39-CE29-4B92-8D67-73CB9077F9C3}" presName="sibTrans" presStyleCnt="0"/>
      <dgm:spPr/>
    </dgm:pt>
    <dgm:pt modelId="{5360E5CF-BE53-4758-AB52-2EF36DFA099E}" type="pres">
      <dgm:prSet presAssocID="{FA34D343-06C1-4D94-A38D-6DC3C1468E86}" presName="composite" presStyleCnt="0"/>
      <dgm:spPr/>
    </dgm:pt>
    <dgm:pt modelId="{E8B9898F-BFED-4F31-9E33-0CF56AA4716B}" type="pres">
      <dgm:prSet presAssocID="{FA34D343-06C1-4D94-A38D-6DC3C1468E86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81655-4972-4793-853E-0FB0C0E4F002}" type="pres">
      <dgm:prSet presAssocID="{FA34D343-06C1-4D94-A38D-6DC3C1468E86}" presName="rect2" presStyleLbl="fgImgPlace1" presStyleIdx="3" presStyleCnt="8"/>
      <dgm:spPr/>
    </dgm:pt>
    <dgm:pt modelId="{1596968A-197F-4E58-B4F5-A2A91134DC42}" type="pres">
      <dgm:prSet presAssocID="{427D2C27-1E67-4B41-8103-6107D71BF208}" presName="sibTrans" presStyleCnt="0"/>
      <dgm:spPr/>
    </dgm:pt>
    <dgm:pt modelId="{DED52A85-C90E-4BCE-999D-630D559C34EC}" type="pres">
      <dgm:prSet presAssocID="{0B6191E9-3EE8-4DEC-9AA4-816AFA123F23}" presName="composite" presStyleCnt="0"/>
      <dgm:spPr/>
    </dgm:pt>
    <dgm:pt modelId="{C83191A2-A6FC-4F75-B5C0-EFE7F124ACB3}" type="pres">
      <dgm:prSet presAssocID="{0B6191E9-3EE8-4DEC-9AA4-816AFA123F23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01CF-5A32-478F-80D9-B58A4884C5D0}" type="pres">
      <dgm:prSet presAssocID="{0B6191E9-3EE8-4DEC-9AA4-816AFA123F23}" presName="rect2" presStyleLbl="fgImgPlace1" presStyleIdx="4" presStyleCnt="8"/>
      <dgm:spPr/>
    </dgm:pt>
    <dgm:pt modelId="{EB08B3DB-BAB6-4948-BB15-27F03864ACB7}" type="pres">
      <dgm:prSet presAssocID="{7EF4E06D-94C1-4F1E-81DD-F43BF725CD50}" presName="sibTrans" presStyleCnt="0"/>
      <dgm:spPr/>
    </dgm:pt>
    <dgm:pt modelId="{1D1951D6-BE1C-4FDD-8692-85E70168DFC2}" type="pres">
      <dgm:prSet presAssocID="{B438CC71-30EC-4221-83AB-53333396BF72}" presName="composite" presStyleCnt="0"/>
      <dgm:spPr/>
    </dgm:pt>
    <dgm:pt modelId="{AF28A9E7-9E4D-44C0-A547-FBA508BAC090}" type="pres">
      <dgm:prSet presAssocID="{B438CC71-30EC-4221-83AB-53333396BF72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AA827-F23E-43D6-8FD9-F0E5C2FE63B3}" type="pres">
      <dgm:prSet presAssocID="{B438CC71-30EC-4221-83AB-53333396BF72}" presName="rect2" presStyleLbl="fgImgPlace1" presStyleIdx="5" presStyleCnt="8"/>
      <dgm:spPr/>
    </dgm:pt>
    <dgm:pt modelId="{00EC0346-4631-48A3-9FE7-18D4B46CCE8B}" type="pres">
      <dgm:prSet presAssocID="{842B5D33-C4DC-459E-9F51-5E25AF45AB89}" presName="sibTrans" presStyleCnt="0"/>
      <dgm:spPr/>
    </dgm:pt>
    <dgm:pt modelId="{C8B2AC32-64AF-4612-8BC2-752ED1AAD015}" type="pres">
      <dgm:prSet presAssocID="{656EA72E-2B49-487A-9DCD-B0A8B2BB877C}" presName="composite" presStyleCnt="0"/>
      <dgm:spPr/>
    </dgm:pt>
    <dgm:pt modelId="{59182E61-4258-4B96-A758-99FFA05138C1}" type="pres">
      <dgm:prSet presAssocID="{656EA72E-2B49-487A-9DCD-B0A8B2BB877C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55F6E-F4E2-48A9-B56D-20C8DA0B0A23}" type="pres">
      <dgm:prSet presAssocID="{656EA72E-2B49-487A-9DCD-B0A8B2BB877C}" presName="rect2" presStyleLbl="fgImgPlace1" presStyleIdx="6" presStyleCnt="8"/>
      <dgm:spPr/>
    </dgm:pt>
    <dgm:pt modelId="{7811AD17-B089-4A67-A342-F31AD2D14A35}" type="pres">
      <dgm:prSet presAssocID="{578B6E49-9CAE-494F-8660-9DB8E1E832BC}" presName="sibTrans" presStyleCnt="0"/>
      <dgm:spPr/>
    </dgm:pt>
    <dgm:pt modelId="{AF35F9D9-2265-4582-8A42-4B1B9F7DF14D}" type="pres">
      <dgm:prSet presAssocID="{A0B0624D-57A7-4D86-93AD-2B3B48C7A7B3}" presName="composite" presStyleCnt="0"/>
      <dgm:spPr/>
    </dgm:pt>
    <dgm:pt modelId="{8DEC1EE6-4DA4-417C-BB1C-06CFB9C6C93D}" type="pres">
      <dgm:prSet presAssocID="{A0B0624D-57A7-4D86-93AD-2B3B48C7A7B3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359FE-8A60-4714-8E8A-8E3B6D5CC433}" type="pres">
      <dgm:prSet presAssocID="{A0B0624D-57A7-4D86-93AD-2B3B48C7A7B3}" presName="rect2" presStyleLbl="fgImgPlace1" presStyleIdx="7" presStyleCnt="8"/>
      <dgm:spPr/>
    </dgm:pt>
  </dgm:ptLst>
  <dgm:cxnLst>
    <dgm:cxn modelId="{76C55D8E-C067-41C9-AFC3-E27B999FF40C}" type="presOf" srcId="{A0B0624D-57A7-4D86-93AD-2B3B48C7A7B3}" destId="{8DEC1EE6-4DA4-417C-BB1C-06CFB9C6C93D}" srcOrd="0" destOrd="0" presId="urn:microsoft.com/office/officeart/2008/layout/PictureStrips"/>
    <dgm:cxn modelId="{608AAE65-B41F-4D24-989B-817F4C4B5A1D}" type="presOf" srcId="{B438CC71-30EC-4221-83AB-53333396BF72}" destId="{AF28A9E7-9E4D-44C0-A547-FBA508BAC090}" srcOrd="0" destOrd="0" presId="urn:microsoft.com/office/officeart/2008/layout/PictureStrips"/>
    <dgm:cxn modelId="{FE7C3132-0B6D-4D0C-8A50-84B1057CD625}" srcId="{1AA11792-7B4F-478E-8B84-5AC17FC7514E}" destId="{C754ECD9-8E63-4C1F-9DB7-E02C46A34B5D}" srcOrd="2" destOrd="0" parTransId="{941FB648-297F-429B-900E-E6A1913D557F}" sibTransId="{A8569F39-CE29-4B92-8D67-73CB9077F9C3}"/>
    <dgm:cxn modelId="{3E4CC42B-4BC1-4E50-B290-DAAB45C56C2B}" type="presOf" srcId="{C754ECD9-8E63-4C1F-9DB7-E02C46A34B5D}" destId="{04019424-F22B-4EDC-B9CA-7D15092F1531}" srcOrd="0" destOrd="0" presId="urn:microsoft.com/office/officeart/2008/layout/PictureStrips"/>
    <dgm:cxn modelId="{A63503B5-19C5-4BC4-8417-C5DE5D41342A}" srcId="{1AA11792-7B4F-478E-8B84-5AC17FC7514E}" destId="{656EA72E-2B49-487A-9DCD-B0A8B2BB877C}" srcOrd="6" destOrd="0" parTransId="{8D681FA5-9AD1-423D-94E1-B4C63DDEAC8E}" sibTransId="{578B6E49-9CAE-494F-8660-9DB8E1E832BC}"/>
    <dgm:cxn modelId="{B6251F5A-181B-430A-8470-126F8C786DE8}" type="presOf" srcId="{6290ED84-C656-4D33-AC1D-00518D908FB3}" destId="{FBC38360-5055-4685-AD6F-068032A587C6}" srcOrd="0" destOrd="0" presId="urn:microsoft.com/office/officeart/2008/layout/PictureStrips"/>
    <dgm:cxn modelId="{9F414E1D-2C22-4234-A176-A73660689272}" srcId="{1AA11792-7B4F-478E-8B84-5AC17FC7514E}" destId="{6290ED84-C656-4D33-AC1D-00518D908FB3}" srcOrd="0" destOrd="0" parTransId="{B1B650F9-4EF9-4E0F-AEF1-6B328EDF718B}" sibTransId="{775BBB73-3385-45C5-80ED-D7E960631EAA}"/>
    <dgm:cxn modelId="{539706C1-F4D9-4A9B-8CC9-6138A17E9B09}" type="presOf" srcId="{FA34D343-06C1-4D94-A38D-6DC3C1468E86}" destId="{E8B9898F-BFED-4F31-9E33-0CF56AA4716B}" srcOrd="0" destOrd="0" presId="urn:microsoft.com/office/officeart/2008/layout/PictureStrips"/>
    <dgm:cxn modelId="{F6D26F6C-FE4E-4E1A-96D1-1C6404FA2D77}" type="presOf" srcId="{1AA11792-7B4F-478E-8B84-5AC17FC7514E}" destId="{90F5C886-4370-487D-AEF8-4C8735426B1C}" srcOrd="0" destOrd="0" presId="urn:microsoft.com/office/officeart/2008/layout/PictureStrips"/>
    <dgm:cxn modelId="{0D633724-7FAD-4F84-9275-7E5CF0CC7EE7}" type="presOf" srcId="{BCBA0002-3DC9-4241-8E5C-8F94D7D9CF97}" destId="{D75BED26-CFFA-43D2-80C8-AF6811F6650C}" srcOrd="0" destOrd="0" presId="urn:microsoft.com/office/officeart/2008/layout/PictureStrips"/>
    <dgm:cxn modelId="{EFB82B71-C5C4-4633-BBC9-744068856ABE}" srcId="{1AA11792-7B4F-478E-8B84-5AC17FC7514E}" destId="{A0B0624D-57A7-4D86-93AD-2B3B48C7A7B3}" srcOrd="7" destOrd="0" parTransId="{881EE43B-A3AC-46E7-BEB6-C0C6A875967D}" sibTransId="{DA9C8FEB-F26F-4A33-9A37-F20B772C2765}"/>
    <dgm:cxn modelId="{05557EBF-5903-4105-B758-52CF322E8791}" srcId="{1AA11792-7B4F-478E-8B84-5AC17FC7514E}" destId="{0B6191E9-3EE8-4DEC-9AA4-816AFA123F23}" srcOrd="4" destOrd="0" parTransId="{DEF56EAF-CF3D-4D16-B398-2044DC5F7BB7}" sibTransId="{7EF4E06D-94C1-4F1E-81DD-F43BF725CD50}"/>
    <dgm:cxn modelId="{427E0E06-971A-4FEC-A38C-CB7523FF7F7D}" srcId="{1AA11792-7B4F-478E-8B84-5AC17FC7514E}" destId="{BCBA0002-3DC9-4241-8E5C-8F94D7D9CF97}" srcOrd="1" destOrd="0" parTransId="{F10C8D99-95B5-4236-9D9A-279564602CAB}" sibTransId="{04D09DF2-2F1B-4C7B-B503-34EBDC091564}"/>
    <dgm:cxn modelId="{BF1406F3-0AB7-44CF-B3FB-EC227575E19A}" srcId="{1AA11792-7B4F-478E-8B84-5AC17FC7514E}" destId="{FA34D343-06C1-4D94-A38D-6DC3C1468E86}" srcOrd="3" destOrd="0" parTransId="{E7BFDAB9-0B5B-4B75-87E4-4844BF366AB6}" sibTransId="{427D2C27-1E67-4B41-8103-6107D71BF208}"/>
    <dgm:cxn modelId="{B6AA84DF-0299-44E0-9E2F-19ED8201F8BB}" srcId="{1AA11792-7B4F-478E-8B84-5AC17FC7514E}" destId="{B438CC71-30EC-4221-83AB-53333396BF72}" srcOrd="5" destOrd="0" parTransId="{4144573B-D899-4289-A1A3-C47A67093781}" sibTransId="{842B5D33-C4DC-459E-9F51-5E25AF45AB89}"/>
    <dgm:cxn modelId="{A4648201-581E-4ECC-9828-21A1436091F8}" type="presOf" srcId="{0B6191E9-3EE8-4DEC-9AA4-816AFA123F23}" destId="{C83191A2-A6FC-4F75-B5C0-EFE7F124ACB3}" srcOrd="0" destOrd="0" presId="urn:microsoft.com/office/officeart/2008/layout/PictureStrips"/>
    <dgm:cxn modelId="{A219F6FE-E467-40D3-9F72-08C7E1EC584F}" type="presOf" srcId="{656EA72E-2B49-487A-9DCD-B0A8B2BB877C}" destId="{59182E61-4258-4B96-A758-99FFA05138C1}" srcOrd="0" destOrd="0" presId="urn:microsoft.com/office/officeart/2008/layout/PictureStrips"/>
    <dgm:cxn modelId="{D97B433D-F17E-4257-B373-9E881241D9D0}" type="presParOf" srcId="{90F5C886-4370-487D-AEF8-4C8735426B1C}" destId="{8C85ACE3-1898-41DD-B9F6-BA7C2316E789}" srcOrd="0" destOrd="0" presId="urn:microsoft.com/office/officeart/2008/layout/PictureStrips"/>
    <dgm:cxn modelId="{13A46256-7DBF-4030-A602-A32CDEE38F2A}" type="presParOf" srcId="{8C85ACE3-1898-41DD-B9F6-BA7C2316E789}" destId="{FBC38360-5055-4685-AD6F-068032A587C6}" srcOrd="0" destOrd="0" presId="urn:microsoft.com/office/officeart/2008/layout/PictureStrips"/>
    <dgm:cxn modelId="{A249D989-D644-4C14-A39A-58504D6567EE}" type="presParOf" srcId="{8C85ACE3-1898-41DD-B9F6-BA7C2316E789}" destId="{92F28466-18E8-4A9B-BC02-772E80AF5A65}" srcOrd="1" destOrd="0" presId="urn:microsoft.com/office/officeart/2008/layout/PictureStrips"/>
    <dgm:cxn modelId="{4999EAFC-1D29-4121-9189-196AC8265700}" type="presParOf" srcId="{90F5C886-4370-487D-AEF8-4C8735426B1C}" destId="{789A3C76-2410-470A-9064-1878CD8BB0A6}" srcOrd="1" destOrd="0" presId="urn:microsoft.com/office/officeart/2008/layout/PictureStrips"/>
    <dgm:cxn modelId="{A9DE894B-B061-4C76-9439-9C9F821374DD}" type="presParOf" srcId="{90F5C886-4370-487D-AEF8-4C8735426B1C}" destId="{BA4DECCE-87DB-4A52-A7E7-5A6D95A7EE14}" srcOrd="2" destOrd="0" presId="urn:microsoft.com/office/officeart/2008/layout/PictureStrips"/>
    <dgm:cxn modelId="{557DDC51-8FEE-4388-AA7F-5F9FE10263B3}" type="presParOf" srcId="{BA4DECCE-87DB-4A52-A7E7-5A6D95A7EE14}" destId="{D75BED26-CFFA-43D2-80C8-AF6811F6650C}" srcOrd="0" destOrd="0" presId="urn:microsoft.com/office/officeart/2008/layout/PictureStrips"/>
    <dgm:cxn modelId="{0AED227D-8280-48CD-8630-64AD02BA9413}" type="presParOf" srcId="{BA4DECCE-87DB-4A52-A7E7-5A6D95A7EE14}" destId="{723CD1FB-A442-4272-9141-BE4B75D5EC56}" srcOrd="1" destOrd="0" presId="urn:microsoft.com/office/officeart/2008/layout/PictureStrips"/>
    <dgm:cxn modelId="{81FB3D16-9D0A-469B-B905-068885B88197}" type="presParOf" srcId="{90F5C886-4370-487D-AEF8-4C8735426B1C}" destId="{F5517C81-773B-483B-832D-B44D6F8CE4E7}" srcOrd="3" destOrd="0" presId="urn:microsoft.com/office/officeart/2008/layout/PictureStrips"/>
    <dgm:cxn modelId="{4AEA7CF2-6429-4761-A71C-2CF7A00EA320}" type="presParOf" srcId="{90F5C886-4370-487D-AEF8-4C8735426B1C}" destId="{C80D5B20-A8F0-46E5-A630-92CF28619504}" srcOrd="4" destOrd="0" presId="urn:microsoft.com/office/officeart/2008/layout/PictureStrips"/>
    <dgm:cxn modelId="{75D6CF39-11B6-4472-98FA-803367FB6F72}" type="presParOf" srcId="{C80D5B20-A8F0-46E5-A630-92CF28619504}" destId="{04019424-F22B-4EDC-B9CA-7D15092F1531}" srcOrd="0" destOrd="0" presId="urn:microsoft.com/office/officeart/2008/layout/PictureStrips"/>
    <dgm:cxn modelId="{EB67445B-E9BA-4057-BA30-0727971A823C}" type="presParOf" srcId="{C80D5B20-A8F0-46E5-A630-92CF28619504}" destId="{0EB029F9-E0E4-4F56-8BAB-39FA07D7C59C}" srcOrd="1" destOrd="0" presId="urn:microsoft.com/office/officeart/2008/layout/PictureStrips"/>
    <dgm:cxn modelId="{A4E9953E-C71E-4D76-B917-64F5574E5B00}" type="presParOf" srcId="{90F5C886-4370-487D-AEF8-4C8735426B1C}" destId="{5E9D082C-56B9-4D19-80C2-3FDA0603F6E1}" srcOrd="5" destOrd="0" presId="urn:microsoft.com/office/officeart/2008/layout/PictureStrips"/>
    <dgm:cxn modelId="{790BA1BB-1A1A-4F74-8B72-551B18F3531A}" type="presParOf" srcId="{90F5C886-4370-487D-AEF8-4C8735426B1C}" destId="{5360E5CF-BE53-4758-AB52-2EF36DFA099E}" srcOrd="6" destOrd="0" presId="urn:microsoft.com/office/officeart/2008/layout/PictureStrips"/>
    <dgm:cxn modelId="{0794934B-64A5-46CD-9F6F-5CD18E301F41}" type="presParOf" srcId="{5360E5CF-BE53-4758-AB52-2EF36DFA099E}" destId="{E8B9898F-BFED-4F31-9E33-0CF56AA4716B}" srcOrd="0" destOrd="0" presId="urn:microsoft.com/office/officeart/2008/layout/PictureStrips"/>
    <dgm:cxn modelId="{279553FE-E832-4FBA-ADEA-84F5769CF5F6}" type="presParOf" srcId="{5360E5CF-BE53-4758-AB52-2EF36DFA099E}" destId="{2CD81655-4972-4793-853E-0FB0C0E4F002}" srcOrd="1" destOrd="0" presId="urn:microsoft.com/office/officeart/2008/layout/PictureStrips"/>
    <dgm:cxn modelId="{7C0D2258-BDBE-4C8F-B019-ADCE06BCA292}" type="presParOf" srcId="{90F5C886-4370-487D-AEF8-4C8735426B1C}" destId="{1596968A-197F-4E58-B4F5-A2A91134DC42}" srcOrd="7" destOrd="0" presId="urn:microsoft.com/office/officeart/2008/layout/PictureStrips"/>
    <dgm:cxn modelId="{2CC7DDAA-5666-4A07-AA5E-E0A30EBDF8C7}" type="presParOf" srcId="{90F5C886-4370-487D-AEF8-4C8735426B1C}" destId="{DED52A85-C90E-4BCE-999D-630D559C34EC}" srcOrd="8" destOrd="0" presId="urn:microsoft.com/office/officeart/2008/layout/PictureStrips"/>
    <dgm:cxn modelId="{CF2B3CB1-3CCC-431C-85DD-60D0DD5F0498}" type="presParOf" srcId="{DED52A85-C90E-4BCE-999D-630D559C34EC}" destId="{C83191A2-A6FC-4F75-B5C0-EFE7F124ACB3}" srcOrd="0" destOrd="0" presId="urn:microsoft.com/office/officeart/2008/layout/PictureStrips"/>
    <dgm:cxn modelId="{395468C6-CD88-4ADF-9192-667CA17920D3}" type="presParOf" srcId="{DED52A85-C90E-4BCE-999D-630D559C34EC}" destId="{926A01CF-5A32-478F-80D9-B58A4884C5D0}" srcOrd="1" destOrd="0" presId="urn:microsoft.com/office/officeart/2008/layout/PictureStrips"/>
    <dgm:cxn modelId="{A9F9AB96-78CE-4C31-8FFD-F8705A46FF89}" type="presParOf" srcId="{90F5C886-4370-487D-AEF8-4C8735426B1C}" destId="{EB08B3DB-BAB6-4948-BB15-27F03864ACB7}" srcOrd="9" destOrd="0" presId="urn:microsoft.com/office/officeart/2008/layout/PictureStrips"/>
    <dgm:cxn modelId="{09515BAC-C427-4AC0-85A0-ED0A9EBEBDC0}" type="presParOf" srcId="{90F5C886-4370-487D-AEF8-4C8735426B1C}" destId="{1D1951D6-BE1C-4FDD-8692-85E70168DFC2}" srcOrd="10" destOrd="0" presId="urn:microsoft.com/office/officeart/2008/layout/PictureStrips"/>
    <dgm:cxn modelId="{3A0BB22A-A915-4E72-995D-747AD4A74185}" type="presParOf" srcId="{1D1951D6-BE1C-4FDD-8692-85E70168DFC2}" destId="{AF28A9E7-9E4D-44C0-A547-FBA508BAC090}" srcOrd="0" destOrd="0" presId="urn:microsoft.com/office/officeart/2008/layout/PictureStrips"/>
    <dgm:cxn modelId="{BA1A78F8-E528-4F7B-A5BE-06F465D0D89D}" type="presParOf" srcId="{1D1951D6-BE1C-4FDD-8692-85E70168DFC2}" destId="{2B6AA827-F23E-43D6-8FD9-F0E5C2FE63B3}" srcOrd="1" destOrd="0" presId="urn:microsoft.com/office/officeart/2008/layout/PictureStrips"/>
    <dgm:cxn modelId="{D1DC6E87-3E35-4205-A358-E84C7422B7D5}" type="presParOf" srcId="{90F5C886-4370-487D-AEF8-4C8735426B1C}" destId="{00EC0346-4631-48A3-9FE7-18D4B46CCE8B}" srcOrd="11" destOrd="0" presId="urn:microsoft.com/office/officeart/2008/layout/PictureStrips"/>
    <dgm:cxn modelId="{31DB2F02-41F9-4BFC-A6C0-DFD13E0D4703}" type="presParOf" srcId="{90F5C886-4370-487D-AEF8-4C8735426B1C}" destId="{C8B2AC32-64AF-4612-8BC2-752ED1AAD015}" srcOrd="12" destOrd="0" presId="urn:microsoft.com/office/officeart/2008/layout/PictureStrips"/>
    <dgm:cxn modelId="{C9D9D2A4-F758-47B9-AA47-58AF04A774F1}" type="presParOf" srcId="{C8B2AC32-64AF-4612-8BC2-752ED1AAD015}" destId="{59182E61-4258-4B96-A758-99FFA05138C1}" srcOrd="0" destOrd="0" presId="urn:microsoft.com/office/officeart/2008/layout/PictureStrips"/>
    <dgm:cxn modelId="{6DA5FCE0-8732-4555-BEF9-6EE6CF2C7C15}" type="presParOf" srcId="{C8B2AC32-64AF-4612-8BC2-752ED1AAD015}" destId="{37055F6E-F4E2-48A9-B56D-20C8DA0B0A23}" srcOrd="1" destOrd="0" presId="urn:microsoft.com/office/officeart/2008/layout/PictureStrips"/>
    <dgm:cxn modelId="{C7F9C800-3D49-4513-A7B0-F21A8CC751A8}" type="presParOf" srcId="{90F5C886-4370-487D-AEF8-4C8735426B1C}" destId="{7811AD17-B089-4A67-A342-F31AD2D14A35}" srcOrd="13" destOrd="0" presId="urn:microsoft.com/office/officeart/2008/layout/PictureStrips"/>
    <dgm:cxn modelId="{14286388-5CC6-4DD2-BC61-14BBC6915467}" type="presParOf" srcId="{90F5C886-4370-487D-AEF8-4C8735426B1C}" destId="{AF35F9D9-2265-4582-8A42-4B1B9F7DF14D}" srcOrd="14" destOrd="0" presId="urn:microsoft.com/office/officeart/2008/layout/PictureStrips"/>
    <dgm:cxn modelId="{5B3FD711-8AE6-41BC-8DC6-9A83F7F3060F}" type="presParOf" srcId="{AF35F9D9-2265-4582-8A42-4B1B9F7DF14D}" destId="{8DEC1EE6-4DA4-417C-BB1C-06CFB9C6C93D}" srcOrd="0" destOrd="0" presId="urn:microsoft.com/office/officeart/2008/layout/PictureStrips"/>
    <dgm:cxn modelId="{B5898421-E4C6-405A-9A51-109B533E78C0}" type="presParOf" srcId="{AF35F9D9-2265-4582-8A42-4B1B9F7DF14D}" destId="{67A359FE-8A60-4714-8E8A-8E3B6D5CC43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3FE8-BFEC-4A50-9E42-83C4D2F073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1770B99-1928-491F-8CBD-F46515D0A632}">
      <dgm:prSet phldrT="[Текст]"/>
      <dgm:spPr/>
      <dgm:t>
        <a:bodyPr/>
        <a:lstStyle/>
        <a:p>
          <a:r>
            <a:rPr lang="ru-RU" dirty="0" smtClean="0"/>
            <a:t>более мягкий способ, чем тестирование</a:t>
          </a:r>
        </a:p>
      </dgm:t>
    </dgm:pt>
    <dgm:pt modelId="{5B57E0F4-317B-45F4-B7C5-296219068095}" type="parTrans" cxnId="{DC0FBA12-519B-4207-8DCC-52644457F7B3}">
      <dgm:prSet/>
      <dgm:spPr/>
      <dgm:t>
        <a:bodyPr/>
        <a:lstStyle/>
        <a:p>
          <a:endParaRPr lang="ru-RU"/>
        </a:p>
      </dgm:t>
    </dgm:pt>
    <dgm:pt modelId="{04985764-2177-46D6-8B61-3F276557FDF5}" type="sibTrans" cxnId="{DC0FBA12-519B-4207-8DCC-52644457F7B3}">
      <dgm:prSet/>
      <dgm:spPr/>
      <dgm:t>
        <a:bodyPr/>
        <a:lstStyle/>
        <a:p>
          <a:endParaRPr lang="ru-RU"/>
        </a:p>
      </dgm:t>
    </dgm:pt>
    <dgm:pt modelId="{41FE570B-DC07-4105-884D-120677E9EA48}">
      <dgm:prSet phldrT="[Текст]"/>
      <dgm:spPr/>
      <dgm:t>
        <a:bodyPr/>
        <a:lstStyle/>
        <a:p>
          <a:r>
            <a:rPr lang="ru-RU" dirty="0" smtClean="0"/>
            <a:t>можно подобрать именно те факторы, которые актуальны именно для вашей компании</a:t>
          </a:r>
        </a:p>
      </dgm:t>
    </dgm:pt>
    <dgm:pt modelId="{5AF5FBB3-5084-470F-B91D-D2C1B5609324}" type="parTrans" cxnId="{F750BF37-1BBB-40FB-9806-E7C86CCD01FE}">
      <dgm:prSet/>
      <dgm:spPr/>
      <dgm:t>
        <a:bodyPr/>
        <a:lstStyle/>
        <a:p>
          <a:endParaRPr lang="ru-RU"/>
        </a:p>
      </dgm:t>
    </dgm:pt>
    <dgm:pt modelId="{D29685F1-991D-4053-AA27-E433FD78E3B1}" type="sibTrans" cxnId="{F750BF37-1BBB-40FB-9806-E7C86CCD01FE}">
      <dgm:prSet/>
      <dgm:spPr/>
      <dgm:t>
        <a:bodyPr/>
        <a:lstStyle/>
        <a:p>
          <a:endParaRPr lang="ru-RU"/>
        </a:p>
      </dgm:t>
    </dgm:pt>
    <dgm:pt modelId="{31A3CB73-C3FE-4292-BD3E-63BEC2C76AEA}">
      <dgm:prSet phldrT="[Текст]"/>
      <dgm:spPr/>
      <dgm:t>
        <a:bodyPr/>
        <a:lstStyle/>
        <a:p>
          <a:r>
            <a:rPr lang="ru-RU" dirty="0" smtClean="0"/>
            <a:t>кандидат оценивает каждый из </a:t>
          </a:r>
          <a:r>
            <a:rPr lang="ru-RU" dirty="0" err="1" smtClean="0"/>
            <a:t>мотиваторов</a:t>
          </a:r>
          <a:r>
            <a:rPr lang="ru-RU" dirty="0" smtClean="0"/>
            <a:t> определенным количеством баллов</a:t>
          </a:r>
        </a:p>
      </dgm:t>
    </dgm:pt>
    <dgm:pt modelId="{F093C97F-72FC-47DB-8282-F700257DB8E8}" type="parTrans" cxnId="{FC6480C8-4245-455E-976A-564B94A103B6}">
      <dgm:prSet/>
      <dgm:spPr/>
      <dgm:t>
        <a:bodyPr/>
        <a:lstStyle/>
        <a:p>
          <a:endParaRPr lang="ru-RU"/>
        </a:p>
      </dgm:t>
    </dgm:pt>
    <dgm:pt modelId="{735A02B2-C390-464A-BF59-F45EDBD227C5}" type="sibTrans" cxnId="{FC6480C8-4245-455E-976A-564B94A103B6}">
      <dgm:prSet/>
      <dgm:spPr/>
      <dgm:t>
        <a:bodyPr/>
        <a:lstStyle/>
        <a:p>
          <a:endParaRPr lang="ru-RU"/>
        </a:p>
      </dgm:t>
    </dgm:pt>
    <dgm:pt modelId="{6F6643E2-F171-4F93-9041-BDD0AFB43A93}" type="pres">
      <dgm:prSet presAssocID="{C82D3FE8-BFEC-4A50-9E42-83C4D2F073D0}" presName="compositeShape" presStyleCnt="0">
        <dgm:presLayoutVars>
          <dgm:dir/>
          <dgm:resizeHandles/>
        </dgm:presLayoutVars>
      </dgm:prSet>
      <dgm:spPr/>
    </dgm:pt>
    <dgm:pt modelId="{B26DE118-72B3-4D9D-821C-3AF77BF62212}" type="pres">
      <dgm:prSet presAssocID="{C82D3FE8-BFEC-4A50-9E42-83C4D2F073D0}" presName="pyramid" presStyleLbl="node1" presStyleIdx="0" presStyleCnt="1"/>
      <dgm:spPr/>
    </dgm:pt>
    <dgm:pt modelId="{C93FAB3D-DD3F-4FC9-A7D0-DF8364010AA9}" type="pres">
      <dgm:prSet presAssocID="{C82D3FE8-BFEC-4A50-9E42-83C4D2F073D0}" presName="theList" presStyleCnt="0"/>
      <dgm:spPr/>
    </dgm:pt>
    <dgm:pt modelId="{F3DC0BE0-37C8-4D37-8625-72738B299EED}" type="pres">
      <dgm:prSet presAssocID="{01770B99-1928-491F-8CBD-F46515D0A6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5EB99-DD7A-4F9A-85B0-F6C1919C882C}" type="pres">
      <dgm:prSet presAssocID="{01770B99-1928-491F-8CBD-F46515D0A632}" presName="aSpace" presStyleCnt="0"/>
      <dgm:spPr/>
    </dgm:pt>
    <dgm:pt modelId="{998BF576-53D8-405B-957E-B84319D53079}" type="pres">
      <dgm:prSet presAssocID="{41FE570B-DC07-4105-884D-120677E9EA4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6089-35FC-454D-8139-808DBB22A6FE}" type="pres">
      <dgm:prSet presAssocID="{41FE570B-DC07-4105-884D-120677E9EA48}" presName="aSpace" presStyleCnt="0"/>
      <dgm:spPr/>
    </dgm:pt>
    <dgm:pt modelId="{5C4CE977-3FB3-4492-80FC-53A16BEA2F67}" type="pres">
      <dgm:prSet presAssocID="{31A3CB73-C3FE-4292-BD3E-63BEC2C76AE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2D73-E096-4372-8955-EDA5F718371E}" type="pres">
      <dgm:prSet presAssocID="{31A3CB73-C3FE-4292-BD3E-63BEC2C76AEA}" presName="aSpace" presStyleCnt="0"/>
      <dgm:spPr/>
    </dgm:pt>
  </dgm:ptLst>
  <dgm:cxnLst>
    <dgm:cxn modelId="{FA572FC2-D13B-423E-9D64-29F4141EFF51}" type="presOf" srcId="{C82D3FE8-BFEC-4A50-9E42-83C4D2F073D0}" destId="{6F6643E2-F171-4F93-9041-BDD0AFB43A93}" srcOrd="0" destOrd="0" presId="urn:microsoft.com/office/officeart/2005/8/layout/pyramid2"/>
    <dgm:cxn modelId="{DC0FBA12-519B-4207-8DCC-52644457F7B3}" srcId="{C82D3FE8-BFEC-4A50-9E42-83C4D2F073D0}" destId="{01770B99-1928-491F-8CBD-F46515D0A632}" srcOrd="0" destOrd="0" parTransId="{5B57E0F4-317B-45F4-B7C5-296219068095}" sibTransId="{04985764-2177-46D6-8B61-3F276557FDF5}"/>
    <dgm:cxn modelId="{F750BF37-1BBB-40FB-9806-E7C86CCD01FE}" srcId="{C82D3FE8-BFEC-4A50-9E42-83C4D2F073D0}" destId="{41FE570B-DC07-4105-884D-120677E9EA48}" srcOrd="1" destOrd="0" parTransId="{5AF5FBB3-5084-470F-B91D-D2C1B5609324}" sibTransId="{D29685F1-991D-4053-AA27-E433FD78E3B1}"/>
    <dgm:cxn modelId="{0BAF913F-DE61-4E28-8F62-BDDBF41300A4}" type="presOf" srcId="{01770B99-1928-491F-8CBD-F46515D0A632}" destId="{F3DC0BE0-37C8-4D37-8625-72738B299EED}" srcOrd="0" destOrd="0" presId="urn:microsoft.com/office/officeart/2005/8/layout/pyramid2"/>
    <dgm:cxn modelId="{0384EE35-E854-42D5-BD40-B483EB6411F2}" type="presOf" srcId="{31A3CB73-C3FE-4292-BD3E-63BEC2C76AEA}" destId="{5C4CE977-3FB3-4492-80FC-53A16BEA2F67}" srcOrd="0" destOrd="0" presId="urn:microsoft.com/office/officeart/2005/8/layout/pyramid2"/>
    <dgm:cxn modelId="{699F46B6-D6B4-424B-BF28-AFB9372BB5A3}" type="presOf" srcId="{41FE570B-DC07-4105-884D-120677E9EA48}" destId="{998BF576-53D8-405B-957E-B84319D53079}" srcOrd="0" destOrd="0" presId="urn:microsoft.com/office/officeart/2005/8/layout/pyramid2"/>
    <dgm:cxn modelId="{FC6480C8-4245-455E-976A-564B94A103B6}" srcId="{C82D3FE8-BFEC-4A50-9E42-83C4D2F073D0}" destId="{31A3CB73-C3FE-4292-BD3E-63BEC2C76AEA}" srcOrd="2" destOrd="0" parTransId="{F093C97F-72FC-47DB-8282-F700257DB8E8}" sibTransId="{735A02B2-C390-464A-BF59-F45EDBD227C5}"/>
    <dgm:cxn modelId="{1A52A99A-970B-44F9-A299-589A568BE5F6}" type="presParOf" srcId="{6F6643E2-F171-4F93-9041-BDD0AFB43A93}" destId="{B26DE118-72B3-4D9D-821C-3AF77BF62212}" srcOrd="0" destOrd="0" presId="urn:microsoft.com/office/officeart/2005/8/layout/pyramid2"/>
    <dgm:cxn modelId="{17963F79-0B11-430B-81D6-7264F54ABC47}" type="presParOf" srcId="{6F6643E2-F171-4F93-9041-BDD0AFB43A93}" destId="{C93FAB3D-DD3F-4FC9-A7D0-DF8364010AA9}" srcOrd="1" destOrd="0" presId="urn:microsoft.com/office/officeart/2005/8/layout/pyramid2"/>
    <dgm:cxn modelId="{ED1FACDC-0EF9-4C48-94C6-4754B786DA7D}" type="presParOf" srcId="{C93FAB3D-DD3F-4FC9-A7D0-DF8364010AA9}" destId="{F3DC0BE0-37C8-4D37-8625-72738B299EED}" srcOrd="0" destOrd="0" presId="urn:microsoft.com/office/officeart/2005/8/layout/pyramid2"/>
    <dgm:cxn modelId="{5AB948CC-9ABA-4C1B-B6A9-4C8D4036A79B}" type="presParOf" srcId="{C93FAB3D-DD3F-4FC9-A7D0-DF8364010AA9}" destId="{6FB5EB99-DD7A-4F9A-85B0-F6C1919C882C}" srcOrd="1" destOrd="0" presId="urn:microsoft.com/office/officeart/2005/8/layout/pyramid2"/>
    <dgm:cxn modelId="{97C4B9E8-E410-4C79-8489-C94221468171}" type="presParOf" srcId="{C93FAB3D-DD3F-4FC9-A7D0-DF8364010AA9}" destId="{998BF576-53D8-405B-957E-B84319D53079}" srcOrd="2" destOrd="0" presId="urn:microsoft.com/office/officeart/2005/8/layout/pyramid2"/>
    <dgm:cxn modelId="{5A98F5E8-7835-454C-9BB8-A03DC2687BE0}" type="presParOf" srcId="{C93FAB3D-DD3F-4FC9-A7D0-DF8364010AA9}" destId="{21466089-35FC-454D-8139-808DBB22A6FE}" srcOrd="3" destOrd="0" presId="urn:microsoft.com/office/officeart/2005/8/layout/pyramid2"/>
    <dgm:cxn modelId="{D8E3DE97-126D-4BDE-8E5D-E3D0513D064C}" type="presParOf" srcId="{C93FAB3D-DD3F-4FC9-A7D0-DF8364010AA9}" destId="{5C4CE977-3FB3-4492-80FC-53A16BEA2F67}" srcOrd="4" destOrd="0" presId="urn:microsoft.com/office/officeart/2005/8/layout/pyramid2"/>
    <dgm:cxn modelId="{7EE21AD8-4FBC-482A-9ADD-A3B129F3FE5F}" type="presParOf" srcId="{C93FAB3D-DD3F-4FC9-A7D0-DF8364010AA9}" destId="{66952D73-E096-4372-8955-EDA5F71837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44D60-97A3-449A-91B9-E653A6EEA911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62DB3D-E0C4-4522-B203-A1234F256890}">
      <dgm:prSet phldrT="[Текст]"/>
      <dgm:spPr/>
      <dgm:t>
        <a:bodyPr/>
        <a:lstStyle/>
        <a:p>
          <a:r>
            <a:rPr lang="ru-RU" dirty="0" smtClean="0"/>
            <a:t>значительно снижает вероятность получения социально желаемых ответов</a:t>
          </a:r>
          <a:endParaRPr lang="ru-RU" dirty="0"/>
        </a:p>
      </dgm:t>
    </dgm:pt>
    <dgm:pt modelId="{F4DAAB31-89DB-4E3D-8F3F-9D9CB8DADFFB}" type="parTrans" cxnId="{3D236BA1-E59E-487B-9BE8-9F7F35CEA6FE}">
      <dgm:prSet/>
      <dgm:spPr/>
      <dgm:t>
        <a:bodyPr/>
        <a:lstStyle/>
        <a:p>
          <a:endParaRPr lang="ru-RU"/>
        </a:p>
      </dgm:t>
    </dgm:pt>
    <dgm:pt modelId="{307FA4A8-3CE4-40B3-9320-ED83365DD10F}" type="sibTrans" cxnId="{3D236BA1-E59E-487B-9BE8-9F7F35CEA6FE}">
      <dgm:prSet/>
      <dgm:spPr/>
      <dgm:t>
        <a:bodyPr/>
        <a:lstStyle/>
        <a:p>
          <a:endParaRPr lang="ru-RU"/>
        </a:p>
      </dgm:t>
    </dgm:pt>
    <dgm:pt modelId="{1C0AD30C-CD40-4EC9-879B-9C38D18AA6A0}">
      <dgm:prSet phldrT="[Текст]"/>
      <dgm:spPr/>
      <dgm:t>
        <a:bodyPr/>
        <a:lstStyle/>
        <a:p>
          <a:r>
            <a:rPr lang="ru-RU" dirty="0" smtClean="0"/>
            <a:t>нужно включить в беседу не только проективные вопросы, но различные кейсы</a:t>
          </a:r>
          <a:endParaRPr lang="ru-RU" dirty="0"/>
        </a:p>
      </dgm:t>
    </dgm:pt>
    <dgm:pt modelId="{3F70F738-FE44-4BA5-A8F4-351440405C08}" type="parTrans" cxnId="{58D1AEC6-F4FE-4E51-BD4A-DB0FAFC42F26}">
      <dgm:prSet/>
      <dgm:spPr/>
      <dgm:t>
        <a:bodyPr/>
        <a:lstStyle/>
        <a:p>
          <a:endParaRPr lang="ru-RU"/>
        </a:p>
      </dgm:t>
    </dgm:pt>
    <dgm:pt modelId="{B811E105-B82E-4ED3-9750-9A2CBABD8ECB}" type="sibTrans" cxnId="{58D1AEC6-F4FE-4E51-BD4A-DB0FAFC42F26}">
      <dgm:prSet/>
      <dgm:spPr/>
      <dgm:t>
        <a:bodyPr/>
        <a:lstStyle/>
        <a:p>
          <a:endParaRPr lang="ru-RU"/>
        </a:p>
      </dgm:t>
    </dgm:pt>
    <dgm:pt modelId="{A8CFCA86-EF03-4C9E-81CA-61F59C7E71D6}">
      <dgm:prSet phldrT="[Текст]"/>
      <dgm:spPr/>
      <dgm:t>
        <a:bodyPr/>
        <a:lstStyle/>
        <a:p>
          <a:r>
            <a:rPr lang="ru-RU" dirty="0" smtClean="0"/>
            <a:t>обработка результатов займет значительное время и трудовые затраты</a:t>
          </a:r>
          <a:endParaRPr lang="ru-RU" dirty="0"/>
        </a:p>
      </dgm:t>
    </dgm:pt>
    <dgm:pt modelId="{17BAE1A4-725D-4DE9-AE86-A5F1CD854E94}" type="parTrans" cxnId="{4C2330FA-F261-474C-9B0B-AC69A59CEB39}">
      <dgm:prSet/>
      <dgm:spPr/>
      <dgm:t>
        <a:bodyPr/>
        <a:lstStyle/>
        <a:p>
          <a:endParaRPr lang="ru-RU"/>
        </a:p>
      </dgm:t>
    </dgm:pt>
    <dgm:pt modelId="{3CDE6358-CD6D-4810-BF32-E77FBDF034ED}" type="sibTrans" cxnId="{4C2330FA-F261-474C-9B0B-AC69A59CEB39}">
      <dgm:prSet/>
      <dgm:spPr/>
      <dgm:t>
        <a:bodyPr/>
        <a:lstStyle/>
        <a:p>
          <a:endParaRPr lang="ru-RU"/>
        </a:p>
      </dgm:t>
    </dgm:pt>
    <dgm:pt modelId="{4CF1B290-9CFE-41D2-88D5-89AAD8618CA9}" type="pres">
      <dgm:prSet presAssocID="{72D44D60-97A3-449A-91B9-E653A6EEA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7A79F-02F7-43E4-8D22-EB5AB5745635}" type="pres">
      <dgm:prSet presAssocID="{3262DB3D-E0C4-4522-B203-A1234F256890}" presName="node" presStyleLbl="node1" presStyleIdx="0" presStyleCnt="3" custScaleX="119125" custScaleY="14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8FCA6-E354-48C7-BF3A-74A057A33DC9}" type="pres">
      <dgm:prSet presAssocID="{307FA4A8-3CE4-40B3-9320-ED83365DD10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CACF9B3-4627-4FA3-89A0-A4D5E3025C0A}" type="pres">
      <dgm:prSet presAssocID="{307FA4A8-3CE4-40B3-9320-ED83365DD10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BA1EBB3-DD11-4B3D-8919-45030287CE05}" type="pres">
      <dgm:prSet presAssocID="{1C0AD30C-CD40-4EC9-879B-9C38D18AA6A0}" presName="node" presStyleLbl="node1" presStyleIdx="1" presStyleCnt="3" custScaleX="119125" custScaleY="149249" custRadScaleRad="92744" custRadScaleInc="-1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2B5F3-222A-46BF-A02E-171FAC5A6F5A}" type="pres">
      <dgm:prSet presAssocID="{B811E105-B82E-4ED3-9750-9A2CBABD8EC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C2C1A9D-311A-40E6-93A5-3528CD8B24C5}" type="pres">
      <dgm:prSet presAssocID="{B811E105-B82E-4ED3-9750-9A2CBABD8EC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E07CEFE-B148-4378-A0D7-9FBC4DB0A8EB}" type="pres">
      <dgm:prSet presAssocID="{A8CFCA86-EF03-4C9E-81CA-61F59C7E71D6}" presName="node" presStyleLbl="node1" presStyleIdx="2" presStyleCnt="3" custScaleX="119125" custScaleY="149249" custRadScaleRad="91825" custRadScaleInc="1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5094-D476-4202-B678-E47C1550CB0E}" type="pres">
      <dgm:prSet presAssocID="{3CDE6358-CD6D-4810-BF32-E77FBDF034E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F03488-7FB0-4A0F-B52D-DDF593A86780}" type="pres">
      <dgm:prSet presAssocID="{3CDE6358-CD6D-4810-BF32-E77FBDF034E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E74BE41-47AA-4DD2-8EF3-6CED18205E54}" type="presOf" srcId="{B811E105-B82E-4ED3-9750-9A2CBABD8ECB}" destId="{EC2C1A9D-311A-40E6-93A5-3528CD8B24C5}" srcOrd="1" destOrd="0" presId="urn:microsoft.com/office/officeart/2005/8/layout/cycle7"/>
    <dgm:cxn modelId="{1E56B78F-5CB9-41DA-B364-42D68F475BAD}" type="presOf" srcId="{A8CFCA86-EF03-4C9E-81CA-61F59C7E71D6}" destId="{0E07CEFE-B148-4378-A0D7-9FBC4DB0A8EB}" srcOrd="0" destOrd="0" presId="urn:microsoft.com/office/officeart/2005/8/layout/cycle7"/>
    <dgm:cxn modelId="{5836727F-7D94-42D4-A980-295513C3B7D4}" type="presOf" srcId="{3CDE6358-CD6D-4810-BF32-E77FBDF034ED}" destId="{17D35094-D476-4202-B678-E47C1550CB0E}" srcOrd="0" destOrd="0" presId="urn:microsoft.com/office/officeart/2005/8/layout/cycle7"/>
    <dgm:cxn modelId="{8981E291-6486-4555-BA02-B4197AC877DB}" type="presOf" srcId="{1C0AD30C-CD40-4EC9-879B-9C38D18AA6A0}" destId="{3BA1EBB3-DD11-4B3D-8919-45030287CE05}" srcOrd="0" destOrd="0" presId="urn:microsoft.com/office/officeart/2005/8/layout/cycle7"/>
    <dgm:cxn modelId="{32028C04-A8B8-49CF-B435-67E80E905260}" type="presOf" srcId="{3CDE6358-CD6D-4810-BF32-E77FBDF034ED}" destId="{89F03488-7FB0-4A0F-B52D-DDF593A86780}" srcOrd="1" destOrd="0" presId="urn:microsoft.com/office/officeart/2005/8/layout/cycle7"/>
    <dgm:cxn modelId="{EC580DFD-4983-4370-BE80-942DE868346D}" type="presOf" srcId="{307FA4A8-3CE4-40B3-9320-ED83365DD10F}" destId="{9FA8FCA6-E354-48C7-BF3A-74A057A33DC9}" srcOrd="0" destOrd="0" presId="urn:microsoft.com/office/officeart/2005/8/layout/cycle7"/>
    <dgm:cxn modelId="{58D1AEC6-F4FE-4E51-BD4A-DB0FAFC42F26}" srcId="{72D44D60-97A3-449A-91B9-E653A6EEA911}" destId="{1C0AD30C-CD40-4EC9-879B-9C38D18AA6A0}" srcOrd="1" destOrd="0" parTransId="{3F70F738-FE44-4BA5-A8F4-351440405C08}" sibTransId="{B811E105-B82E-4ED3-9750-9A2CBABD8ECB}"/>
    <dgm:cxn modelId="{3D236BA1-E59E-487B-9BE8-9F7F35CEA6FE}" srcId="{72D44D60-97A3-449A-91B9-E653A6EEA911}" destId="{3262DB3D-E0C4-4522-B203-A1234F256890}" srcOrd="0" destOrd="0" parTransId="{F4DAAB31-89DB-4E3D-8F3F-9D9CB8DADFFB}" sibTransId="{307FA4A8-3CE4-40B3-9320-ED83365DD10F}"/>
    <dgm:cxn modelId="{4C2330FA-F261-474C-9B0B-AC69A59CEB39}" srcId="{72D44D60-97A3-449A-91B9-E653A6EEA911}" destId="{A8CFCA86-EF03-4C9E-81CA-61F59C7E71D6}" srcOrd="2" destOrd="0" parTransId="{17BAE1A4-725D-4DE9-AE86-A5F1CD854E94}" sibTransId="{3CDE6358-CD6D-4810-BF32-E77FBDF034ED}"/>
    <dgm:cxn modelId="{AF5D7631-86ED-472F-868D-BD26471F47A3}" type="presOf" srcId="{B811E105-B82E-4ED3-9750-9A2CBABD8ECB}" destId="{F0A2B5F3-222A-46BF-A02E-171FAC5A6F5A}" srcOrd="0" destOrd="0" presId="urn:microsoft.com/office/officeart/2005/8/layout/cycle7"/>
    <dgm:cxn modelId="{48E287C2-3AA8-4880-9B9D-3876632210F4}" type="presOf" srcId="{307FA4A8-3CE4-40B3-9320-ED83365DD10F}" destId="{8CACF9B3-4627-4FA3-89A0-A4D5E3025C0A}" srcOrd="1" destOrd="0" presId="urn:microsoft.com/office/officeart/2005/8/layout/cycle7"/>
    <dgm:cxn modelId="{46F89098-54A2-4C27-AA60-A717D2B13D0E}" type="presOf" srcId="{3262DB3D-E0C4-4522-B203-A1234F256890}" destId="{56B7A79F-02F7-43E4-8D22-EB5AB5745635}" srcOrd="0" destOrd="0" presId="urn:microsoft.com/office/officeart/2005/8/layout/cycle7"/>
    <dgm:cxn modelId="{86BBC316-9C33-4BD5-957B-998D4A48D9C8}" type="presOf" srcId="{72D44D60-97A3-449A-91B9-E653A6EEA911}" destId="{4CF1B290-9CFE-41D2-88D5-89AAD8618CA9}" srcOrd="0" destOrd="0" presId="urn:microsoft.com/office/officeart/2005/8/layout/cycle7"/>
    <dgm:cxn modelId="{ED570AEF-B4AE-4B48-8DEB-593FADD101DE}" type="presParOf" srcId="{4CF1B290-9CFE-41D2-88D5-89AAD8618CA9}" destId="{56B7A79F-02F7-43E4-8D22-EB5AB5745635}" srcOrd="0" destOrd="0" presId="urn:microsoft.com/office/officeart/2005/8/layout/cycle7"/>
    <dgm:cxn modelId="{DE927AC5-0FBF-4FBA-89FE-0F21ABB2DCE7}" type="presParOf" srcId="{4CF1B290-9CFE-41D2-88D5-89AAD8618CA9}" destId="{9FA8FCA6-E354-48C7-BF3A-74A057A33DC9}" srcOrd="1" destOrd="0" presId="urn:microsoft.com/office/officeart/2005/8/layout/cycle7"/>
    <dgm:cxn modelId="{9F8BE14A-E10C-42D7-B561-860C42DC1777}" type="presParOf" srcId="{9FA8FCA6-E354-48C7-BF3A-74A057A33DC9}" destId="{8CACF9B3-4627-4FA3-89A0-A4D5E3025C0A}" srcOrd="0" destOrd="0" presId="urn:microsoft.com/office/officeart/2005/8/layout/cycle7"/>
    <dgm:cxn modelId="{30EC9E10-5E1A-4E96-936F-5886CCA8132F}" type="presParOf" srcId="{4CF1B290-9CFE-41D2-88D5-89AAD8618CA9}" destId="{3BA1EBB3-DD11-4B3D-8919-45030287CE05}" srcOrd="2" destOrd="0" presId="urn:microsoft.com/office/officeart/2005/8/layout/cycle7"/>
    <dgm:cxn modelId="{7420E365-8A15-456B-B40A-6C9A5C38B0A8}" type="presParOf" srcId="{4CF1B290-9CFE-41D2-88D5-89AAD8618CA9}" destId="{F0A2B5F3-222A-46BF-A02E-171FAC5A6F5A}" srcOrd="3" destOrd="0" presId="urn:microsoft.com/office/officeart/2005/8/layout/cycle7"/>
    <dgm:cxn modelId="{27E0DDC2-3BDE-453F-94E6-83C93B8A1DAA}" type="presParOf" srcId="{F0A2B5F3-222A-46BF-A02E-171FAC5A6F5A}" destId="{EC2C1A9D-311A-40E6-93A5-3528CD8B24C5}" srcOrd="0" destOrd="0" presId="urn:microsoft.com/office/officeart/2005/8/layout/cycle7"/>
    <dgm:cxn modelId="{EB9C02D4-705E-4AD8-A9D1-A372810198F8}" type="presParOf" srcId="{4CF1B290-9CFE-41D2-88D5-89AAD8618CA9}" destId="{0E07CEFE-B148-4378-A0D7-9FBC4DB0A8EB}" srcOrd="4" destOrd="0" presId="urn:microsoft.com/office/officeart/2005/8/layout/cycle7"/>
    <dgm:cxn modelId="{0DA386AE-8F26-467D-8934-0AA70447D39E}" type="presParOf" srcId="{4CF1B290-9CFE-41D2-88D5-89AAD8618CA9}" destId="{17D35094-D476-4202-B678-E47C1550CB0E}" srcOrd="5" destOrd="0" presId="urn:microsoft.com/office/officeart/2005/8/layout/cycle7"/>
    <dgm:cxn modelId="{F0D0EEA2-5056-44D9-8513-BD328A85807F}" type="presParOf" srcId="{17D35094-D476-4202-B678-E47C1550CB0E}" destId="{89F03488-7FB0-4A0F-B52D-DDF593A867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03E2B-9CE4-4A2B-9172-346A9389894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5F8FE1-7484-4EF1-8837-F0AB6105AA65}">
      <dgm:prSet phldrT="[Текст]"/>
      <dgm:spPr/>
      <dgm:t>
        <a:bodyPr/>
        <a:lstStyle/>
        <a:p>
          <a:r>
            <a:rPr lang="ru-RU" dirty="0" smtClean="0"/>
            <a:t>предлагается 80 карточек с различными смешными высказываниями</a:t>
          </a:r>
          <a:endParaRPr lang="ru-RU" dirty="0"/>
        </a:p>
      </dgm:t>
    </dgm:pt>
    <dgm:pt modelId="{88F6E7A2-433B-4027-97BD-0997DFA7C612}" type="parTrans" cxnId="{72B4B10D-E2CC-48FC-A12D-34B9CAB347E5}">
      <dgm:prSet/>
      <dgm:spPr/>
      <dgm:t>
        <a:bodyPr/>
        <a:lstStyle/>
        <a:p>
          <a:endParaRPr lang="ru-RU"/>
        </a:p>
      </dgm:t>
    </dgm:pt>
    <dgm:pt modelId="{4ABAF8B2-7595-42A4-8190-671F05CCA90F}" type="sibTrans" cxnId="{72B4B10D-E2CC-48FC-A12D-34B9CAB347E5}">
      <dgm:prSet/>
      <dgm:spPr/>
      <dgm:t>
        <a:bodyPr/>
        <a:lstStyle/>
        <a:p>
          <a:endParaRPr lang="ru-RU"/>
        </a:p>
      </dgm:t>
    </dgm:pt>
    <dgm:pt modelId="{EFA80E0F-301E-4891-8E24-69CB22D961EA}">
      <dgm:prSet phldrT="[Текст]"/>
      <dgm:spPr/>
      <dgm:t>
        <a:bodyPr/>
        <a:lstStyle/>
        <a:p>
          <a:r>
            <a:rPr lang="ru-RU" dirty="0" smtClean="0"/>
            <a:t>40 из них можно определенно отнести к одной из 10 тем, а остальные 40 не имеют четкого определения</a:t>
          </a:r>
          <a:endParaRPr lang="ru-RU" dirty="0"/>
        </a:p>
      </dgm:t>
    </dgm:pt>
    <dgm:pt modelId="{26344C62-3D7A-4E90-81DE-91FBD76B7647}" type="parTrans" cxnId="{2C09B192-773C-4AA2-AC92-8F4DFEE8A61C}">
      <dgm:prSet/>
      <dgm:spPr/>
      <dgm:t>
        <a:bodyPr/>
        <a:lstStyle/>
        <a:p>
          <a:endParaRPr lang="ru-RU"/>
        </a:p>
      </dgm:t>
    </dgm:pt>
    <dgm:pt modelId="{21A9D290-12DB-403A-A6D1-1324EB169272}" type="sibTrans" cxnId="{2C09B192-773C-4AA2-AC92-8F4DFEE8A61C}">
      <dgm:prSet/>
      <dgm:spPr/>
      <dgm:t>
        <a:bodyPr/>
        <a:lstStyle/>
        <a:p>
          <a:endParaRPr lang="ru-RU"/>
        </a:p>
      </dgm:t>
    </dgm:pt>
    <dgm:pt modelId="{1708CEF0-0399-47D4-8BB3-AA635B774ABB}">
      <dgm:prSet phldrT="[Текст]"/>
      <dgm:spPr/>
      <dgm:t>
        <a:bodyPr/>
        <a:lstStyle/>
        <a:p>
          <a:r>
            <a:rPr lang="ru-RU" dirty="0" smtClean="0"/>
            <a:t>человек их будет соотносить именно к тем темам, которые ему внутренне более близки</a:t>
          </a:r>
          <a:endParaRPr lang="ru-RU" dirty="0"/>
        </a:p>
      </dgm:t>
    </dgm:pt>
    <dgm:pt modelId="{97754919-4FFE-40AB-8FFD-DF5246DE940A}" type="parTrans" cxnId="{0E3BA07D-8FE6-41C8-8C93-DFB6411F8D92}">
      <dgm:prSet/>
      <dgm:spPr/>
      <dgm:t>
        <a:bodyPr/>
        <a:lstStyle/>
        <a:p>
          <a:endParaRPr lang="ru-RU"/>
        </a:p>
      </dgm:t>
    </dgm:pt>
    <dgm:pt modelId="{7C9A76CC-49D8-4144-95EF-9EED9E654EAF}" type="sibTrans" cxnId="{0E3BA07D-8FE6-41C8-8C93-DFB6411F8D92}">
      <dgm:prSet/>
      <dgm:spPr/>
      <dgm:t>
        <a:bodyPr/>
        <a:lstStyle/>
        <a:p>
          <a:endParaRPr lang="ru-RU"/>
        </a:p>
      </dgm:t>
    </dgm:pt>
    <dgm:pt modelId="{EA3B4BAA-525A-45EB-8AD7-7DF8FD85B8C9}">
      <dgm:prSet phldrT="[Текст]"/>
      <dgm:spPr/>
      <dgm:t>
        <a:bodyPr/>
        <a:lstStyle/>
        <a:p>
          <a:r>
            <a:rPr lang="ru-RU" dirty="0" smtClean="0"/>
            <a:t>карточки вручают сотруднику и просят рассортировать их на 10 стопок и только после этого даются темы</a:t>
          </a:r>
          <a:endParaRPr lang="ru-RU" dirty="0"/>
        </a:p>
      </dgm:t>
    </dgm:pt>
    <dgm:pt modelId="{2D0B49E7-9B7C-4238-8417-0894932C681F}" type="parTrans" cxnId="{4FD6AA7E-F5FE-43E6-A8D9-B1D9FF99B92E}">
      <dgm:prSet/>
      <dgm:spPr/>
      <dgm:t>
        <a:bodyPr/>
        <a:lstStyle/>
        <a:p>
          <a:endParaRPr lang="ru-RU"/>
        </a:p>
      </dgm:t>
    </dgm:pt>
    <dgm:pt modelId="{5E16DD91-7EEF-4D26-92C6-0078D7FA117B}" type="sibTrans" cxnId="{4FD6AA7E-F5FE-43E6-A8D9-B1D9FF99B92E}">
      <dgm:prSet/>
      <dgm:spPr/>
      <dgm:t>
        <a:bodyPr/>
        <a:lstStyle/>
        <a:p>
          <a:endParaRPr lang="ru-RU"/>
        </a:p>
      </dgm:t>
    </dgm:pt>
    <dgm:pt modelId="{C50AEC3C-D8E4-4F90-8BCA-1FAEE11ADE9D}">
      <dgm:prSet phldrT="[Текст]"/>
      <dgm:spPr/>
      <dgm:t>
        <a:bodyPr/>
        <a:lstStyle/>
        <a:p>
          <a:r>
            <a:rPr lang="ru-RU" dirty="0" smtClean="0"/>
            <a:t>в соответствии с количеством карточек на каждую тему определяются основные и второстепенные </a:t>
          </a:r>
          <a:r>
            <a:rPr lang="ru-RU" dirty="0" err="1" smtClean="0"/>
            <a:t>мотиваторы</a:t>
          </a:r>
          <a:r>
            <a:rPr lang="ru-RU" dirty="0" smtClean="0"/>
            <a:t> человека</a:t>
          </a:r>
          <a:endParaRPr lang="ru-RU" dirty="0"/>
        </a:p>
      </dgm:t>
    </dgm:pt>
    <dgm:pt modelId="{59036473-5481-4F33-8457-4CAA26614E81}" type="parTrans" cxnId="{233A742E-1546-498D-834D-502C1D98CE51}">
      <dgm:prSet/>
      <dgm:spPr/>
      <dgm:t>
        <a:bodyPr/>
        <a:lstStyle/>
        <a:p>
          <a:endParaRPr lang="ru-RU"/>
        </a:p>
      </dgm:t>
    </dgm:pt>
    <dgm:pt modelId="{035610CA-2880-4318-8CA3-143A1BF83DC5}" type="sibTrans" cxnId="{233A742E-1546-498D-834D-502C1D98CE51}">
      <dgm:prSet/>
      <dgm:spPr/>
      <dgm:t>
        <a:bodyPr/>
        <a:lstStyle/>
        <a:p>
          <a:endParaRPr lang="ru-RU"/>
        </a:p>
      </dgm:t>
    </dgm:pt>
    <dgm:pt modelId="{BBA03747-AA2B-4822-865A-551E254AFCC6}" type="pres">
      <dgm:prSet presAssocID="{85103E2B-9CE4-4A2B-9172-346A938989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2FDEC-1F5B-492F-A35B-F8323ABE2606}" type="pres">
      <dgm:prSet presAssocID="{E75F8FE1-7484-4EF1-8837-F0AB6105AA65}" presName="node" presStyleLbl="node1" presStyleIdx="0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620E-8837-44A8-991B-00E061DDC091}" type="pres">
      <dgm:prSet presAssocID="{4ABAF8B2-7595-42A4-8190-671F05CCA90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E3F8176-CFC2-4D07-B801-C05E50550A1B}" type="pres">
      <dgm:prSet presAssocID="{4ABAF8B2-7595-42A4-8190-671F05CCA90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2A77561-3CF4-40E5-B606-4A362EA092CE}" type="pres">
      <dgm:prSet presAssocID="{EFA80E0F-301E-4891-8E24-69CB22D961EA}" presName="node" presStyleLbl="node1" presStyleIdx="1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BD7F-8474-4C91-8974-19FAE4253DC7}" type="pres">
      <dgm:prSet presAssocID="{21A9D290-12DB-403A-A6D1-1324EB1692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A6D8D82-436B-4B66-AAFB-ED24DC611D52}" type="pres">
      <dgm:prSet presAssocID="{21A9D290-12DB-403A-A6D1-1324EB16927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59CABED-1FF3-4C63-B579-6813B3ABBFA0}" type="pres">
      <dgm:prSet presAssocID="{1708CEF0-0399-47D4-8BB3-AA635B774ABB}" presName="node" presStyleLbl="node1" presStyleIdx="2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59A0-396C-4BB2-918E-780A01451E1A}" type="pres">
      <dgm:prSet presAssocID="{7C9A76CC-49D8-4144-95EF-9EED9E654EA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8CB36FE-C13B-4680-869C-9BB0FA879DBA}" type="pres">
      <dgm:prSet presAssocID="{7C9A76CC-49D8-4144-95EF-9EED9E654EA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1959A61-FB30-4EB7-B95F-F9AD4C9D6B5F}" type="pres">
      <dgm:prSet presAssocID="{EA3B4BAA-525A-45EB-8AD7-7DF8FD85B8C9}" presName="node" presStyleLbl="node1" presStyleIdx="3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3E7E-5426-40B4-917B-53FEDB6E1402}" type="pres">
      <dgm:prSet presAssocID="{5E16DD91-7EEF-4D26-92C6-0078D7FA11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08F8B49-18CC-444C-81D7-27EF0D369F41}" type="pres">
      <dgm:prSet presAssocID="{5E16DD91-7EEF-4D26-92C6-0078D7FA11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AD1A58-78A4-477E-8F25-57ED34D317E5}" type="pres">
      <dgm:prSet presAssocID="{C50AEC3C-D8E4-4F90-8BCA-1FAEE11ADE9D}" presName="node" presStyleLbl="node1" presStyleIdx="4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943C2-67DF-456C-AA39-16BF11AF1126}" type="presOf" srcId="{E75F8FE1-7484-4EF1-8837-F0AB6105AA65}" destId="{0A02FDEC-1F5B-492F-A35B-F8323ABE2606}" srcOrd="0" destOrd="0" presId="urn:microsoft.com/office/officeart/2005/8/layout/process5"/>
    <dgm:cxn modelId="{BE9ABD4F-C988-44E9-8C0A-93243C585C51}" type="presOf" srcId="{21A9D290-12DB-403A-A6D1-1324EB169272}" destId="{CA6D8D82-436B-4B66-AAFB-ED24DC611D52}" srcOrd="1" destOrd="0" presId="urn:microsoft.com/office/officeart/2005/8/layout/process5"/>
    <dgm:cxn modelId="{4FD6AA7E-F5FE-43E6-A8D9-B1D9FF99B92E}" srcId="{85103E2B-9CE4-4A2B-9172-346A93898942}" destId="{EA3B4BAA-525A-45EB-8AD7-7DF8FD85B8C9}" srcOrd="3" destOrd="0" parTransId="{2D0B49E7-9B7C-4238-8417-0894932C681F}" sibTransId="{5E16DD91-7EEF-4D26-92C6-0078D7FA117B}"/>
    <dgm:cxn modelId="{8D49561D-1930-421C-A465-430EDDBFBA6D}" type="presOf" srcId="{C50AEC3C-D8E4-4F90-8BCA-1FAEE11ADE9D}" destId="{22AD1A58-78A4-477E-8F25-57ED34D317E5}" srcOrd="0" destOrd="0" presId="urn:microsoft.com/office/officeart/2005/8/layout/process5"/>
    <dgm:cxn modelId="{738A8AB9-698E-4458-AABE-7A8125C671E0}" type="presOf" srcId="{5E16DD91-7EEF-4D26-92C6-0078D7FA117B}" destId="{709E3E7E-5426-40B4-917B-53FEDB6E1402}" srcOrd="0" destOrd="0" presId="urn:microsoft.com/office/officeart/2005/8/layout/process5"/>
    <dgm:cxn modelId="{0E3BA07D-8FE6-41C8-8C93-DFB6411F8D92}" srcId="{85103E2B-9CE4-4A2B-9172-346A93898942}" destId="{1708CEF0-0399-47D4-8BB3-AA635B774ABB}" srcOrd="2" destOrd="0" parTransId="{97754919-4FFE-40AB-8FFD-DF5246DE940A}" sibTransId="{7C9A76CC-49D8-4144-95EF-9EED9E654EAF}"/>
    <dgm:cxn modelId="{B474B13E-7558-4084-A464-EF8EC462FCA2}" type="presOf" srcId="{4ABAF8B2-7595-42A4-8190-671F05CCA90F}" destId="{5E3F8176-CFC2-4D07-B801-C05E50550A1B}" srcOrd="1" destOrd="0" presId="urn:microsoft.com/office/officeart/2005/8/layout/process5"/>
    <dgm:cxn modelId="{233A742E-1546-498D-834D-502C1D98CE51}" srcId="{85103E2B-9CE4-4A2B-9172-346A93898942}" destId="{C50AEC3C-D8E4-4F90-8BCA-1FAEE11ADE9D}" srcOrd="4" destOrd="0" parTransId="{59036473-5481-4F33-8457-4CAA26614E81}" sibTransId="{035610CA-2880-4318-8CA3-143A1BF83DC5}"/>
    <dgm:cxn modelId="{72B4B10D-E2CC-48FC-A12D-34B9CAB347E5}" srcId="{85103E2B-9CE4-4A2B-9172-346A93898942}" destId="{E75F8FE1-7484-4EF1-8837-F0AB6105AA65}" srcOrd="0" destOrd="0" parTransId="{88F6E7A2-433B-4027-97BD-0997DFA7C612}" sibTransId="{4ABAF8B2-7595-42A4-8190-671F05CCA90F}"/>
    <dgm:cxn modelId="{DE12A680-6DDD-4F88-9183-CDBF5BB4D5AA}" type="presOf" srcId="{5E16DD91-7EEF-4D26-92C6-0078D7FA117B}" destId="{808F8B49-18CC-444C-81D7-27EF0D369F41}" srcOrd="1" destOrd="0" presId="urn:microsoft.com/office/officeart/2005/8/layout/process5"/>
    <dgm:cxn modelId="{9EF33EBA-FFEB-4A0E-A853-65F846124A01}" type="presOf" srcId="{85103E2B-9CE4-4A2B-9172-346A93898942}" destId="{BBA03747-AA2B-4822-865A-551E254AFCC6}" srcOrd="0" destOrd="0" presId="urn:microsoft.com/office/officeart/2005/8/layout/process5"/>
    <dgm:cxn modelId="{AB199686-DD54-49EB-83C0-EABB1562A9CC}" type="presOf" srcId="{EFA80E0F-301E-4891-8E24-69CB22D961EA}" destId="{E2A77561-3CF4-40E5-B606-4A362EA092CE}" srcOrd="0" destOrd="0" presId="urn:microsoft.com/office/officeart/2005/8/layout/process5"/>
    <dgm:cxn modelId="{E5832CB3-0FD2-4B9B-B002-E93EEFAA9594}" type="presOf" srcId="{21A9D290-12DB-403A-A6D1-1324EB169272}" destId="{8894BD7F-8474-4C91-8974-19FAE4253DC7}" srcOrd="0" destOrd="0" presId="urn:microsoft.com/office/officeart/2005/8/layout/process5"/>
    <dgm:cxn modelId="{2C09B192-773C-4AA2-AC92-8F4DFEE8A61C}" srcId="{85103E2B-9CE4-4A2B-9172-346A93898942}" destId="{EFA80E0F-301E-4891-8E24-69CB22D961EA}" srcOrd="1" destOrd="0" parTransId="{26344C62-3D7A-4E90-81DE-91FBD76B7647}" sibTransId="{21A9D290-12DB-403A-A6D1-1324EB169272}"/>
    <dgm:cxn modelId="{25B6541D-8009-46FF-9E43-FE87D01BA82D}" type="presOf" srcId="{4ABAF8B2-7595-42A4-8190-671F05CCA90F}" destId="{501D620E-8837-44A8-991B-00E061DDC091}" srcOrd="0" destOrd="0" presId="urn:microsoft.com/office/officeart/2005/8/layout/process5"/>
    <dgm:cxn modelId="{50257C02-64E7-4599-B320-28AEE3C932AE}" type="presOf" srcId="{7C9A76CC-49D8-4144-95EF-9EED9E654EAF}" destId="{D8CB36FE-C13B-4680-869C-9BB0FA879DBA}" srcOrd="1" destOrd="0" presId="urn:microsoft.com/office/officeart/2005/8/layout/process5"/>
    <dgm:cxn modelId="{F926A5BA-65C3-4BF9-ADEE-A7EC7D55D168}" type="presOf" srcId="{7C9A76CC-49D8-4144-95EF-9EED9E654EAF}" destId="{307659A0-396C-4BB2-918E-780A01451E1A}" srcOrd="0" destOrd="0" presId="urn:microsoft.com/office/officeart/2005/8/layout/process5"/>
    <dgm:cxn modelId="{95F21254-14AD-4663-B33D-0917F843C2EB}" type="presOf" srcId="{EA3B4BAA-525A-45EB-8AD7-7DF8FD85B8C9}" destId="{71959A61-FB30-4EB7-B95F-F9AD4C9D6B5F}" srcOrd="0" destOrd="0" presId="urn:microsoft.com/office/officeart/2005/8/layout/process5"/>
    <dgm:cxn modelId="{F33B6088-EB4B-4A59-A388-23E89C2647E6}" type="presOf" srcId="{1708CEF0-0399-47D4-8BB3-AA635B774ABB}" destId="{159CABED-1FF3-4C63-B579-6813B3ABBFA0}" srcOrd="0" destOrd="0" presId="urn:microsoft.com/office/officeart/2005/8/layout/process5"/>
    <dgm:cxn modelId="{93475804-11D2-4E41-B6ED-0EF6DBCB493C}" type="presParOf" srcId="{BBA03747-AA2B-4822-865A-551E254AFCC6}" destId="{0A02FDEC-1F5B-492F-A35B-F8323ABE2606}" srcOrd="0" destOrd="0" presId="urn:microsoft.com/office/officeart/2005/8/layout/process5"/>
    <dgm:cxn modelId="{17D2C684-76D0-4A2B-8FBA-E019EACD8440}" type="presParOf" srcId="{BBA03747-AA2B-4822-865A-551E254AFCC6}" destId="{501D620E-8837-44A8-991B-00E061DDC091}" srcOrd="1" destOrd="0" presId="urn:microsoft.com/office/officeart/2005/8/layout/process5"/>
    <dgm:cxn modelId="{1C953464-BC81-40F4-880A-A86CCAB1B75D}" type="presParOf" srcId="{501D620E-8837-44A8-991B-00E061DDC091}" destId="{5E3F8176-CFC2-4D07-B801-C05E50550A1B}" srcOrd="0" destOrd="0" presId="urn:microsoft.com/office/officeart/2005/8/layout/process5"/>
    <dgm:cxn modelId="{D4C95E6B-D900-4B96-9304-4B1B0A10C972}" type="presParOf" srcId="{BBA03747-AA2B-4822-865A-551E254AFCC6}" destId="{E2A77561-3CF4-40E5-B606-4A362EA092CE}" srcOrd="2" destOrd="0" presId="urn:microsoft.com/office/officeart/2005/8/layout/process5"/>
    <dgm:cxn modelId="{7F32BE57-8635-44D3-A601-2F968CD1508C}" type="presParOf" srcId="{BBA03747-AA2B-4822-865A-551E254AFCC6}" destId="{8894BD7F-8474-4C91-8974-19FAE4253DC7}" srcOrd="3" destOrd="0" presId="urn:microsoft.com/office/officeart/2005/8/layout/process5"/>
    <dgm:cxn modelId="{6DDF33E1-CE9F-4498-A1AC-4FF7B6881437}" type="presParOf" srcId="{8894BD7F-8474-4C91-8974-19FAE4253DC7}" destId="{CA6D8D82-436B-4B66-AAFB-ED24DC611D52}" srcOrd="0" destOrd="0" presId="urn:microsoft.com/office/officeart/2005/8/layout/process5"/>
    <dgm:cxn modelId="{19E97162-C6EB-41A9-A87B-4519D659BAE2}" type="presParOf" srcId="{BBA03747-AA2B-4822-865A-551E254AFCC6}" destId="{159CABED-1FF3-4C63-B579-6813B3ABBFA0}" srcOrd="4" destOrd="0" presId="urn:microsoft.com/office/officeart/2005/8/layout/process5"/>
    <dgm:cxn modelId="{55AF9679-016A-4E48-8A12-E7CAB5798733}" type="presParOf" srcId="{BBA03747-AA2B-4822-865A-551E254AFCC6}" destId="{307659A0-396C-4BB2-918E-780A01451E1A}" srcOrd="5" destOrd="0" presId="urn:microsoft.com/office/officeart/2005/8/layout/process5"/>
    <dgm:cxn modelId="{E4B7216D-B50B-429B-87DA-7C462DD4A768}" type="presParOf" srcId="{307659A0-396C-4BB2-918E-780A01451E1A}" destId="{D8CB36FE-C13B-4680-869C-9BB0FA879DBA}" srcOrd="0" destOrd="0" presId="urn:microsoft.com/office/officeart/2005/8/layout/process5"/>
    <dgm:cxn modelId="{99F2216D-F33B-4B21-BA82-56F7E8450ADF}" type="presParOf" srcId="{BBA03747-AA2B-4822-865A-551E254AFCC6}" destId="{71959A61-FB30-4EB7-B95F-F9AD4C9D6B5F}" srcOrd="6" destOrd="0" presId="urn:microsoft.com/office/officeart/2005/8/layout/process5"/>
    <dgm:cxn modelId="{9B825C07-D69F-411E-9ED6-5C1FDBDEC24B}" type="presParOf" srcId="{BBA03747-AA2B-4822-865A-551E254AFCC6}" destId="{709E3E7E-5426-40B4-917B-53FEDB6E1402}" srcOrd="7" destOrd="0" presId="urn:microsoft.com/office/officeart/2005/8/layout/process5"/>
    <dgm:cxn modelId="{EAEE39C9-E497-41F5-8DCA-CA75EAFB9A05}" type="presParOf" srcId="{709E3E7E-5426-40B4-917B-53FEDB6E1402}" destId="{808F8B49-18CC-444C-81D7-27EF0D369F41}" srcOrd="0" destOrd="0" presId="urn:microsoft.com/office/officeart/2005/8/layout/process5"/>
    <dgm:cxn modelId="{1ABC4177-28F6-4B71-8A7A-61C7D7E983CE}" type="presParOf" srcId="{BBA03747-AA2B-4822-865A-551E254AFCC6}" destId="{22AD1A58-78A4-477E-8F25-57ED34D317E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7B6D0-0B4D-460D-8B5F-F685E719FF87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612587-1330-432E-B594-0E1215E03066}">
      <dgm:prSet phldrT="[Текст]"/>
      <dgm:spPr/>
      <dgm:t>
        <a:bodyPr/>
        <a:lstStyle/>
        <a:p>
          <a:r>
            <a:rPr lang="ru-RU" dirty="0" smtClean="0"/>
            <a:t>На собеседовании при найме</a:t>
          </a:r>
          <a:endParaRPr lang="ru-RU" dirty="0"/>
        </a:p>
      </dgm:t>
    </dgm:pt>
    <dgm:pt modelId="{E4343E4D-A9BE-45BF-8100-4D1668E709E1}" type="parTrans" cxnId="{B3B82D80-D2D9-4CFB-BCC1-E5E436D30BD4}">
      <dgm:prSet/>
      <dgm:spPr/>
      <dgm:t>
        <a:bodyPr/>
        <a:lstStyle/>
        <a:p>
          <a:endParaRPr lang="ru-RU"/>
        </a:p>
      </dgm:t>
    </dgm:pt>
    <dgm:pt modelId="{3A5F438E-65C6-49A7-9CA2-D1BBD9C366D3}" type="sibTrans" cxnId="{B3B82D80-D2D9-4CFB-BCC1-E5E436D30BD4}">
      <dgm:prSet/>
      <dgm:spPr/>
      <dgm:t>
        <a:bodyPr/>
        <a:lstStyle/>
        <a:p>
          <a:endParaRPr lang="ru-RU"/>
        </a:p>
      </dgm:t>
    </dgm:pt>
    <dgm:pt modelId="{27C21150-0AF4-473A-92EA-A3A534D3A2ED}">
      <dgm:prSet phldrT="[Текст]"/>
      <dgm:spPr/>
      <dgm:t>
        <a:bodyPr/>
        <a:lstStyle/>
        <a:p>
          <a:r>
            <a:rPr lang="ru-RU" dirty="0" smtClean="0"/>
            <a:t>В конце испытательного срока</a:t>
          </a:r>
          <a:endParaRPr lang="ru-RU" dirty="0"/>
        </a:p>
      </dgm:t>
    </dgm:pt>
    <dgm:pt modelId="{9397F1BA-47E4-461A-8727-23812B594984}" type="parTrans" cxnId="{46698936-4F85-41FD-8F47-C41448A4987F}">
      <dgm:prSet/>
      <dgm:spPr/>
      <dgm:t>
        <a:bodyPr/>
        <a:lstStyle/>
        <a:p>
          <a:endParaRPr lang="ru-RU"/>
        </a:p>
      </dgm:t>
    </dgm:pt>
    <dgm:pt modelId="{1B0E6B42-67A3-4F26-9298-E8D0B4C13C54}" type="sibTrans" cxnId="{46698936-4F85-41FD-8F47-C41448A4987F}">
      <dgm:prSet/>
      <dgm:spPr/>
      <dgm:t>
        <a:bodyPr/>
        <a:lstStyle/>
        <a:p>
          <a:endParaRPr lang="ru-RU"/>
        </a:p>
      </dgm:t>
    </dgm:pt>
    <dgm:pt modelId="{A00F00DD-0B44-4BD8-9433-74076ED10DAE}">
      <dgm:prSet phldrT="[Текст]"/>
      <dgm:spPr/>
      <dgm:t>
        <a:bodyPr/>
        <a:lstStyle/>
        <a:p>
          <a:r>
            <a:rPr lang="ru-RU" dirty="0" smtClean="0"/>
            <a:t>До принятия кадровых решений</a:t>
          </a:r>
          <a:endParaRPr lang="ru-RU" dirty="0"/>
        </a:p>
      </dgm:t>
    </dgm:pt>
    <dgm:pt modelId="{570F9007-E01A-41EF-A9B4-2F7A79C49222}" type="parTrans" cxnId="{F3606CC8-B594-4ADB-BB8D-D9E20C2CD6F8}">
      <dgm:prSet/>
      <dgm:spPr/>
      <dgm:t>
        <a:bodyPr/>
        <a:lstStyle/>
        <a:p>
          <a:endParaRPr lang="ru-RU"/>
        </a:p>
      </dgm:t>
    </dgm:pt>
    <dgm:pt modelId="{1FA055EE-4301-4792-A7BC-3F2E132582BC}" type="sibTrans" cxnId="{F3606CC8-B594-4ADB-BB8D-D9E20C2CD6F8}">
      <dgm:prSet/>
      <dgm:spPr/>
      <dgm:t>
        <a:bodyPr/>
        <a:lstStyle/>
        <a:p>
          <a:endParaRPr lang="ru-RU"/>
        </a:p>
      </dgm:t>
    </dgm:pt>
    <dgm:pt modelId="{5A443B8E-6E03-486A-8F9D-33BEFBFCE388}">
      <dgm:prSet phldrT="[Текст]"/>
      <dgm:spPr/>
      <dgm:t>
        <a:bodyPr/>
        <a:lstStyle/>
        <a:p>
          <a:r>
            <a:rPr lang="ru-RU" dirty="0" smtClean="0"/>
            <a:t>Перед продлением контракта</a:t>
          </a:r>
          <a:endParaRPr lang="ru-RU" dirty="0"/>
        </a:p>
      </dgm:t>
    </dgm:pt>
    <dgm:pt modelId="{971D9EB0-7FFC-4357-BEFC-FD3E310B5B7E}" type="parTrans" cxnId="{30B6C1A5-AD3C-4DDE-BF20-655F324C0F19}">
      <dgm:prSet/>
      <dgm:spPr/>
      <dgm:t>
        <a:bodyPr/>
        <a:lstStyle/>
        <a:p>
          <a:endParaRPr lang="ru-RU"/>
        </a:p>
      </dgm:t>
    </dgm:pt>
    <dgm:pt modelId="{9589072D-C6EF-4D17-BFE0-6F9FB97D2042}" type="sibTrans" cxnId="{30B6C1A5-AD3C-4DDE-BF20-655F324C0F19}">
      <dgm:prSet/>
      <dgm:spPr/>
      <dgm:t>
        <a:bodyPr/>
        <a:lstStyle/>
        <a:p>
          <a:endParaRPr lang="ru-RU"/>
        </a:p>
      </dgm:t>
    </dgm:pt>
    <dgm:pt modelId="{DF2AF8B8-6C5E-42B4-B740-45D4D378B4BE}" type="pres">
      <dgm:prSet presAssocID="{9697B6D0-0B4D-460D-8B5F-F685E719FF87}" presName="Name0" presStyleCnt="0">
        <dgm:presLayoutVars>
          <dgm:dir/>
          <dgm:animLvl val="lvl"/>
          <dgm:resizeHandles val="exact"/>
        </dgm:presLayoutVars>
      </dgm:prSet>
      <dgm:spPr/>
    </dgm:pt>
    <dgm:pt modelId="{CED51623-AC24-4E41-81CE-74BD71B96835}" type="pres">
      <dgm:prSet presAssocID="{12612587-1330-432E-B594-0E1215E0306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70EF-2E00-4B8A-AA90-51D4DE423824}" type="pres">
      <dgm:prSet presAssocID="{3A5F438E-65C6-49A7-9CA2-D1BBD9C366D3}" presName="parTxOnlySpace" presStyleCnt="0"/>
      <dgm:spPr/>
    </dgm:pt>
    <dgm:pt modelId="{B018A815-DF1C-4564-B1F6-107671A49B42}" type="pres">
      <dgm:prSet presAssocID="{27C21150-0AF4-473A-92EA-A3A534D3A2E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1868C-4266-47C2-A417-94B951A438DA}" type="pres">
      <dgm:prSet presAssocID="{1B0E6B42-67A3-4F26-9298-E8D0B4C13C54}" presName="parTxOnlySpace" presStyleCnt="0"/>
      <dgm:spPr/>
    </dgm:pt>
    <dgm:pt modelId="{3BC036D2-AB0F-4B1D-ABFF-12ED9DBEF186}" type="pres">
      <dgm:prSet presAssocID="{A00F00DD-0B44-4BD8-9433-74076ED10D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8E822-8CB8-4D64-84C6-79E21ADA2BC8}" type="pres">
      <dgm:prSet presAssocID="{1FA055EE-4301-4792-A7BC-3F2E132582BC}" presName="parTxOnlySpace" presStyleCnt="0"/>
      <dgm:spPr/>
    </dgm:pt>
    <dgm:pt modelId="{2E9B4D5F-1B51-49A7-B3AF-BCD0947A01A2}" type="pres">
      <dgm:prSet presAssocID="{5A443B8E-6E03-486A-8F9D-33BEFBFCE38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98936-4F85-41FD-8F47-C41448A4987F}" srcId="{9697B6D0-0B4D-460D-8B5F-F685E719FF87}" destId="{27C21150-0AF4-473A-92EA-A3A534D3A2ED}" srcOrd="1" destOrd="0" parTransId="{9397F1BA-47E4-461A-8727-23812B594984}" sibTransId="{1B0E6B42-67A3-4F26-9298-E8D0B4C13C54}"/>
    <dgm:cxn modelId="{2F062417-4865-4542-B95E-92276B486B1F}" type="presOf" srcId="{27C21150-0AF4-473A-92EA-A3A534D3A2ED}" destId="{B018A815-DF1C-4564-B1F6-107671A49B42}" srcOrd="0" destOrd="0" presId="urn:microsoft.com/office/officeart/2005/8/layout/chevron1"/>
    <dgm:cxn modelId="{2F2DDE62-B1C8-4B11-87C1-98EF3A465EDD}" type="presOf" srcId="{A00F00DD-0B44-4BD8-9433-74076ED10DAE}" destId="{3BC036D2-AB0F-4B1D-ABFF-12ED9DBEF186}" srcOrd="0" destOrd="0" presId="urn:microsoft.com/office/officeart/2005/8/layout/chevron1"/>
    <dgm:cxn modelId="{30B6C1A5-AD3C-4DDE-BF20-655F324C0F19}" srcId="{9697B6D0-0B4D-460D-8B5F-F685E719FF87}" destId="{5A443B8E-6E03-486A-8F9D-33BEFBFCE388}" srcOrd="3" destOrd="0" parTransId="{971D9EB0-7FFC-4357-BEFC-FD3E310B5B7E}" sibTransId="{9589072D-C6EF-4D17-BFE0-6F9FB97D2042}"/>
    <dgm:cxn modelId="{D224EB95-6730-4682-B8EB-018F5908F712}" type="presOf" srcId="{12612587-1330-432E-B594-0E1215E03066}" destId="{CED51623-AC24-4E41-81CE-74BD71B96835}" srcOrd="0" destOrd="0" presId="urn:microsoft.com/office/officeart/2005/8/layout/chevron1"/>
    <dgm:cxn modelId="{50426261-26A9-4C53-B6E2-3F9FAABFC3A8}" type="presOf" srcId="{5A443B8E-6E03-486A-8F9D-33BEFBFCE388}" destId="{2E9B4D5F-1B51-49A7-B3AF-BCD0947A01A2}" srcOrd="0" destOrd="0" presId="urn:microsoft.com/office/officeart/2005/8/layout/chevron1"/>
    <dgm:cxn modelId="{F3606CC8-B594-4ADB-BB8D-D9E20C2CD6F8}" srcId="{9697B6D0-0B4D-460D-8B5F-F685E719FF87}" destId="{A00F00DD-0B44-4BD8-9433-74076ED10DAE}" srcOrd="2" destOrd="0" parTransId="{570F9007-E01A-41EF-A9B4-2F7A79C49222}" sibTransId="{1FA055EE-4301-4792-A7BC-3F2E132582BC}"/>
    <dgm:cxn modelId="{14790A5F-14F6-4903-B6B3-5C7E09401CCE}" type="presOf" srcId="{9697B6D0-0B4D-460D-8B5F-F685E719FF87}" destId="{DF2AF8B8-6C5E-42B4-B740-45D4D378B4BE}" srcOrd="0" destOrd="0" presId="urn:microsoft.com/office/officeart/2005/8/layout/chevron1"/>
    <dgm:cxn modelId="{B3B82D80-D2D9-4CFB-BCC1-E5E436D30BD4}" srcId="{9697B6D0-0B4D-460D-8B5F-F685E719FF87}" destId="{12612587-1330-432E-B594-0E1215E03066}" srcOrd="0" destOrd="0" parTransId="{E4343E4D-A9BE-45BF-8100-4D1668E709E1}" sibTransId="{3A5F438E-65C6-49A7-9CA2-D1BBD9C366D3}"/>
    <dgm:cxn modelId="{5CDAB9A9-1ABA-416E-A854-5457C2C4BA72}" type="presParOf" srcId="{DF2AF8B8-6C5E-42B4-B740-45D4D378B4BE}" destId="{CED51623-AC24-4E41-81CE-74BD71B96835}" srcOrd="0" destOrd="0" presId="urn:microsoft.com/office/officeart/2005/8/layout/chevron1"/>
    <dgm:cxn modelId="{15C421C8-C4BA-46C9-8067-A5CC4EF1A92C}" type="presParOf" srcId="{DF2AF8B8-6C5E-42B4-B740-45D4D378B4BE}" destId="{5BF070EF-2E00-4B8A-AA90-51D4DE423824}" srcOrd="1" destOrd="0" presId="urn:microsoft.com/office/officeart/2005/8/layout/chevron1"/>
    <dgm:cxn modelId="{7757DB19-9DCA-4BE5-8FF8-5F70B1EA7B38}" type="presParOf" srcId="{DF2AF8B8-6C5E-42B4-B740-45D4D378B4BE}" destId="{B018A815-DF1C-4564-B1F6-107671A49B42}" srcOrd="2" destOrd="0" presId="urn:microsoft.com/office/officeart/2005/8/layout/chevron1"/>
    <dgm:cxn modelId="{BD74B95B-1F67-4D8D-9057-31FCB292799A}" type="presParOf" srcId="{DF2AF8B8-6C5E-42B4-B740-45D4D378B4BE}" destId="{8511868C-4266-47C2-A417-94B951A438DA}" srcOrd="3" destOrd="0" presId="urn:microsoft.com/office/officeart/2005/8/layout/chevron1"/>
    <dgm:cxn modelId="{0907E72D-E49A-4709-A98C-69F52D6770FC}" type="presParOf" srcId="{DF2AF8B8-6C5E-42B4-B740-45D4D378B4BE}" destId="{3BC036D2-AB0F-4B1D-ABFF-12ED9DBEF186}" srcOrd="4" destOrd="0" presId="urn:microsoft.com/office/officeart/2005/8/layout/chevron1"/>
    <dgm:cxn modelId="{86E0FD45-3613-4174-A325-00220600A631}" type="presParOf" srcId="{DF2AF8B8-6C5E-42B4-B740-45D4D378B4BE}" destId="{A468E822-8CB8-4D64-84C6-79E21ADA2BC8}" srcOrd="5" destOrd="0" presId="urn:microsoft.com/office/officeart/2005/8/layout/chevron1"/>
    <dgm:cxn modelId="{808E02C3-C726-4BEF-948B-F3F460499203}" type="presParOf" srcId="{DF2AF8B8-6C5E-42B4-B740-45D4D378B4BE}" destId="{2E9B4D5F-1B51-49A7-B3AF-BCD0947A01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45B41-D618-4688-B13C-B835EDA51E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7871C8C-E3E9-4909-98F2-F41AB825C93C}">
      <dgm:prSet phldrT="[Текст]"/>
      <dgm:spPr/>
      <dgm:t>
        <a:bodyPr/>
        <a:lstStyle/>
        <a:p>
          <a:r>
            <a:rPr lang="ru-RU" i="1" dirty="0" smtClean="0"/>
            <a:t>Предупредить заранее о встрече</a:t>
          </a:r>
          <a:endParaRPr lang="ru-RU" i="1" dirty="0"/>
        </a:p>
      </dgm:t>
    </dgm:pt>
    <dgm:pt modelId="{C6FBB553-4C60-4EC6-BCB5-74851AC0E44B}" type="parTrans" cxnId="{460143DE-5A16-45D2-B472-C5E9DA3B7729}">
      <dgm:prSet/>
      <dgm:spPr/>
      <dgm:t>
        <a:bodyPr/>
        <a:lstStyle/>
        <a:p>
          <a:endParaRPr lang="ru-RU" i="1"/>
        </a:p>
      </dgm:t>
    </dgm:pt>
    <dgm:pt modelId="{100EBFD1-A7FB-42BB-8015-723B6D2C091D}" type="sibTrans" cxnId="{460143DE-5A16-45D2-B472-C5E9DA3B7729}">
      <dgm:prSet/>
      <dgm:spPr/>
      <dgm:t>
        <a:bodyPr/>
        <a:lstStyle/>
        <a:p>
          <a:endParaRPr lang="ru-RU" i="1"/>
        </a:p>
      </dgm:t>
    </dgm:pt>
    <dgm:pt modelId="{57BB4208-AF99-4A35-8457-CCFE62C6A9AA}">
      <dgm:prSet phldrT="[Текст]"/>
      <dgm:spPr/>
      <dgm:t>
        <a:bodyPr/>
        <a:lstStyle/>
        <a:p>
          <a:r>
            <a:rPr lang="ru-RU" i="1" dirty="0" smtClean="0"/>
            <a:t>Обозначить тему разговора</a:t>
          </a:r>
          <a:endParaRPr lang="ru-RU" i="1" dirty="0"/>
        </a:p>
      </dgm:t>
    </dgm:pt>
    <dgm:pt modelId="{DDA84D58-E8C8-43AD-AADC-1313E28DC50F}" type="parTrans" cxnId="{9A3A6A51-845A-432B-8C95-B6EAE795AC52}">
      <dgm:prSet/>
      <dgm:spPr/>
      <dgm:t>
        <a:bodyPr/>
        <a:lstStyle/>
        <a:p>
          <a:endParaRPr lang="ru-RU" i="1"/>
        </a:p>
      </dgm:t>
    </dgm:pt>
    <dgm:pt modelId="{9ABDE386-B444-4559-B772-410793CB5278}" type="sibTrans" cxnId="{9A3A6A51-845A-432B-8C95-B6EAE795AC52}">
      <dgm:prSet/>
      <dgm:spPr/>
      <dgm:t>
        <a:bodyPr/>
        <a:lstStyle/>
        <a:p>
          <a:endParaRPr lang="ru-RU" i="1"/>
        </a:p>
      </dgm:t>
    </dgm:pt>
    <dgm:pt modelId="{8EBB534C-0ED3-4BE7-8F49-27BEAC37601B}">
      <dgm:prSet phldrT="[Текст]"/>
      <dgm:spPr/>
      <dgm:t>
        <a:bodyPr/>
        <a:lstStyle/>
        <a:p>
          <a:r>
            <a:rPr lang="ru-RU" i="1" dirty="0" smtClean="0"/>
            <a:t>Подготовиться</a:t>
          </a:r>
          <a:endParaRPr lang="ru-RU" i="1" dirty="0"/>
        </a:p>
      </dgm:t>
    </dgm:pt>
    <dgm:pt modelId="{C24DA981-85D9-4DBE-9100-A066A1F5CAA2}" type="parTrans" cxnId="{357BBCB2-76BC-477E-97FE-070079572B30}">
      <dgm:prSet/>
      <dgm:spPr/>
      <dgm:t>
        <a:bodyPr/>
        <a:lstStyle/>
        <a:p>
          <a:endParaRPr lang="ru-RU" i="1"/>
        </a:p>
      </dgm:t>
    </dgm:pt>
    <dgm:pt modelId="{C27E2816-64C5-4932-A7BD-81D71D4D477B}" type="sibTrans" cxnId="{357BBCB2-76BC-477E-97FE-070079572B30}">
      <dgm:prSet/>
      <dgm:spPr/>
      <dgm:t>
        <a:bodyPr/>
        <a:lstStyle/>
        <a:p>
          <a:endParaRPr lang="ru-RU" i="1"/>
        </a:p>
      </dgm:t>
    </dgm:pt>
    <dgm:pt modelId="{4AA5B0FF-1F25-48E9-9546-213A52DE1793}" type="pres">
      <dgm:prSet presAssocID="{AA045B41-D618-4688-B13C-B835EDA51ECB}" presName="Name0" presStyleCnt="0">
        <dgm:presLayoutVars>
          <dgm:dir/>
          <dgm:resizeHandles val="exact"/>
        </dgm:presLayoutVars>
      </dgm:prSet>
      <dgm:spPr/>
    </dgm:pt>
    <dgm:pt modelId="{C6E7FE5A-C109-4280-AB40-5C06EB52A7C6}" type="pres">
      <dgm:prSet presAssocID="{AA045B41-D618-4688-B13C-B835EDA51ECB}" presName="arrow" presStyleLbl="bgShp" presStyleIdx="0" presStyleCnt="1"/>
      <dgm:spPr/>
    </dgm:pt>
    <dgm:pt modelId="{EEA1BCF5-5D75-4AD9-8E00-5FACA8098683}" type="pres">
      <dgm:prSet presAssocID="{AA045B41-D618-4688-B13C-B835EDA51ECB}" presName="points" presStyleCnt="0"/>
      <dgm:spPr/>
    </dgm:pt>
    <dgm:pt modelId="{ACC5A621-DB14-4144-8962-17180A5ACB0D}" type="pres">
      <dgm:prSet presAssocID="{C7871C8C-E3E9-4909-98F2-F41AB825C93C}" presName="compositeA" presStyleCnt="0"/>
      <dgm:spPr/>
    </dgm:pt>
    <dgm:pt modelId="{373C6D9F-9FCF-41FF-909F-8256F1C2B51F}" type="pres">
      <dgm:prSet presAssocID="{C7871C8C-E3E9-4909-98F2-F41AB825C93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1A5B8-53E1-4C28-9C85-7AD0D985242E}" type="pres">
      <dgm:prSet presAssocID="{C7871C8C-E3E9-4909-98F2-F41AB825C93C}" presName="circleA" presStyleLbl="node1" presStyleIdx="0" presStyleCnt="3"/>
      <dgm:spPr/>
    </dgm:pt>
    <dgm:pt modelId="{C1A9F591-5A91-4028-A3E6-84EBBBA8FDA6}" type="pres">
      <dgm:prSet presAssocID="{C7871C8C-E3E9-4909-98F2-F41AB825C93C}" presName="spaceA" presStyleCnt="0"/>
      <dgm:spPr/>
    </dgm:pt>
    <dgm:pt modelId="{474AC33B-E915-40DE-B786-0217EEC87704}" type="pres">
      <dgm:prSet presAssocID="{100EBFD1-A7FB-42BB-8015-723B6D2C091D}" presName="space" presStyleCnt="0"/>
      <dgm:spPr/>
    </dgm:pt>
    <dgm:pt modelId="{345C56B3-BAB2-4841-B50C-73DF552D9CFD}" type="pres">
      <dgm:prSet presAssocID="{57BB4208-AF99-4A35-8457-CCFE62C6A9AA}" presName="compositeB" presStyleCnt="0"/>
      <dgm:spPr/>
    </dgm:pt>
    <dgm:pt modelId="{26E86919-FD4B-43C6-B711-6DA53A90E299}" type="pres">
      <dgm:prSet presAssocID="{57BB4208-AF99-4A35-8457-CCFE62C6A9A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D973-45CD-4EB9-B475-22081BFDD036}" type="pres">
      <dgm:prSet presAssocID="{57BB4208-AF99-4A35-8457-CCFE62C6A9AA}" presName="circleB" presStyleLbl="node1" presStyleIdx="1" presStyleCnt="3"/>
      <dgm:spPr/>
    </dgm:pt>
    <dgm:pt modelId="{B4BDFA12-B3FE-40A1-9A42-5E33A221ED29}" type="pres">
      <dgm:prSet presAssocID="{57BB4208-AF99-4A35-8457-CCFE62C6A9AA}" presName="spaceB" presStyleCnt="0"/>
      <dgm:spPr/>
    </dgm:pt>
    <dgm:pt modelId="{BCAA76B3-D2C8-430D-A45D-B05668A05F32}" type="pres">
      <dgm:prSet presAssocID="{9ABDE386-B444-4559-B772-410793CB5278}" presName="space" presStyleCnt="0"/>
      <dgm:spPr/>
    </dgm:pt>
    <dgm:pt modelId="{63C981BA-318B-46AB-81BF-874E72F0606B}" type="pres">
      <dgm:prSet presAssocID="{8EBB534C-0ED3-4BE7-8F49-27BEAC37601B}" presName="compositeA" presStyleCnt="0"/>
      <dgm:spPr/>
    </dgm:pt>
    <dgm:pt modelId="{816F9D67-9AA0-4560-8DCB-7F39CD0837FC}" type="pres">
      <dgm:prSet presAssocID="{8EBB534C-0ED3-4BE7-8F49-27BEAC37601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8C49A-715B-4AA2-88AA-2F68F1C25003}" type="pres">
      <dgm:prSet presAssocID="{8EBB534C-0ED3-4BE7-8F49-27BEAC37601B}" presName="circleA" presStyleLbl="node1" presStyleIdx="2" presStyleCnt="3"/>
      <dgm:spPr/>
    </dgm:pt>
    <dgm:pt modelId="{18C139E1-C171-4946-A499-723D3146B973}" type="pres">
      <dgm:prSet presAssocID="{8EBB534C-0ED3-4BE7-8F49-27BEAC37601B}" presName="spaceA" presStyleCnt="0"/>
      <dgm:spPr/>
    </dgm:pt>
  </dgm:ptLst>
  <dgm:cxnLst>
    <dgm:cxn modelId="{460143DE-5A16-45D2-B472-C5E9DA3B7729}" srcId="{AA045B41-D618-4688-B13C-B835EDA51ECB}" destId="{C7871C8C-E3E9-4909-98F2-F41AB825C93C}" srcOrd="0" destOrd="0" parTransId="{C6FBB553-4C60-4EC6-BCB5-74851AC0E44B}" sibTransId="{100EBFD1-A7FB-42BB-8015-723B6D2C091D}"/>
    <dgm:cxn modelId="{43C9EA7B-4485-44F2-82B4-8EFC21444C03}" type="presOf" srcId="{8EBB534C-0ED3-4BE7-8F49-27BEAC37601B}" destId="{816F9D67-9AA0-4560-8DCB-7F39CD0837FC}" srcOrd="0" destOrd="0" presId="urn:microsoft.com/office/officeart/2005/8/layout/hProcess11"/>
    <dgm:cxn modelId="{D35B5B0F-5E67-4A81-A21F-E0FC3D767E2F}" type="presOf" srcId="{57BB4208-AF99-4A35-8457-CCFE62C6A9AA}" destId="{26E86919-FD4B-43C6-B711-6DA53A90E299}" srcOrd="0" destOrd="0" presId="urn:microsoft.com/office/officeart/2005/8/layout/hProcess11"/>
    <dgm:cxn modelId="{E30A42CE-0B4E-4F83-B5FB-E9CE28DD5091}" type="presOf" srcId="{C7871C8C-E3E9-4909-98F2-F41AB825C93C}" destId="{373C6D9F-9FCF-41FF-909F-8256F1C2B51F}" srcOrd="0" destOrd="0" presId="urn:microsoft.com/office/officeart/2005/8/layout/hProcess11"/>
    <dgm:cxn modelId="{97E2EB9F-5F3A-4B4D-BC6E-F1EA798E421A}" type="presOf" srcId="{AA045B41-D618-4688-B13C-B835EDA51ECB}" destId="{4AA5B0FF-1F25-48E9-9546-213A52DE1793}" srcOrd="0" destOrd="0" presId="urn:microsoft.com/office/officeart/2005/8/layout/hProcess11"/>
    <dgm:cxn modelId="{9A3A6A51-845A-432B-8C95-B6EAE795AC52}" srcId="{AA045B41-D618-4688-B13C-B835EDA51ECB}" destId="{57BB4208-AF99-4A35-8457-CCFE62C6A9AA}" srcOrd="1" destOrd="0" parTransId="{DDA84D58-E8C8-43AD-AADC-1313E28DC50F}" sibTransId="{9ABDE386-B444-4559-B772-410793CB5278}"/>
    <dgm:cxn modelId="{357BBCB2-76BC-477E-97FE-070079572B30}" srcId="{AA045B41-D618-4688-B13C-B835EDA51ECB}" destId="{8EBB534C-0ED3-4BE7-8F49-27BEAC37601B}" srcOrd="2" destOrd="0" parTransId="{C24DA981-85D9-4DBE-9100-A066A1F5CAA2}" sibTransId="{C27E2816-64C5-4932-A7BD-81D71D4D477B}"/>
    <dgm:cxn modelId="{B674FA64-6482-4227-9BFE-9D258F470F82}" type="presParOf" srcId="{4AA5B0FF-1F25-48E9-9546-213A52DE1793}" destId="{C6E7FE5A-C109-4280-AB40-5C06EB52A7C6}" srcOrd="0" destOrd="0" presId="urn:microsoft.com/office/officeart/2005/8/layout/hProcess11"/>
    <dgm:cxn modelId="{77F696D5-310E-4E12-B581-6F134DEF44DD}" type="presParOf" srcId="{4AA5B0FF-1F25-48E9-9546-213A52DE1793}" destId="{EEA1BCF5-5D75-4AD9-8E00-5FACA8098683}" srcOrd="1" destOrd="0" presId="urn:microsoft.com/office/officeart/2005/8/layout/hProcess11"/>
    <dgm:cxn modelId="{C3ECF418-A208-437D-8353-FC52575A550B}" type="presParOf" srcId="{EEA1BCF5-5D75-4AD9-8E00-5FACA8098683}" destId="{ACC5A621-DB14-4144-8962-17180A5ACB0D}" srcOrd="0" destOrd="0" presId="urn:microsoft.com/office/officeart/2005/8/layout/hProcess11"/>
    <dgm:cxn modelId="{14B71510-CC9D-4340-AFB6-943EB878256D}" type="presParOf" srcId="{ACC5A621-DB14-4144-8962-17180A5ACB0D}" destId="{373C6D9F-9FCF-41FF-909F-8256F1C2B51F}" srcOrd="0" destOrd="0" presId="urn:microsoft.com/office/officeart/2005/8/layout/hProcess11"/>
    <dgm:cxn modelId="{10E93D42-9550-46E2-B542-A33473B25FFA}" type="presParOf" srcId="{ACC5A621-DB14-4144-8962-17180A5ACB0D}" destId="{C6A1A5B8-53E1-4C28-9C85-7AD0D985242E}" srcOrd="1" destOrd="0" presId="urn:microsoft.com/office/officeart/2005/8/layout/hProcess11"/>
    <dgm:cxn modelId="{EAAD1A40-2FA1-437E-ABC5-8528073BDDD6}" type="presParOf" srcId="{ACC5A621-DB14-4144-8962-17180A5ACB0D}" destId="{C1A9F591-5A91-4028-A3E6-84EBBBA8FDA6}" srcOrd="2" destOrd="0" presId="urn:microsoft.com/office/officeart/2005/8/layout/hProcess11"/>
    <dgm:cxn modelId="{29D72E8B-6280-42D4-A1F4-3CFC2D545F4A}" type="presParOf" srcId="{EEA1BCF5-5D75-4AD9-8E00-5FACA8098683}" destId="{474AC33B-E915-40DE-B786-0217EEC87704}" srcOrd="1" destOrd="0" presId="urn:microsoft.com/office/officeart/2005/8/layout/hProcess11"/>
    <dgm:cxn modelId="{652A68CA-ABB1-44FD-91CD-F0ED67B26002}" type="presParOf" srcId="{EEA1BCF5-5D75-4AD9-8E00-5FACA8098683}" destId="{345C56B3-BAB2-4841-B50C-73DF552D9CFD}" srcOrd="2" destOrd="0" presId="urn:microsoft.com/office/officeart/2005/8/layout/hProcess11"/>
    <dgm:cxn modelId="{DBBAF313-A9D0-4D19-9B9C-D49683097BCD}" type="presParOf" srcId="{345C56B3-BAB2-4841-B50C-73DF552D9CFD}" destId="{26E86919-FD4B-43C6-B711-6DA53A90E299}" srcOrd="0" destOrd="0" presId="urn:microsoft.com/office/officeart/2005/8/layout/hProcess11"/>
    <dgm:cxn modelId="{E649D978-A349-4B8F-A741-C5C5C494434A}" type="presParOf" srcId="{345C56B3-BAB2-4841-B50C-73DF552D9CFD}" destId="{5F0FD973-45CD-4EB9-B475-22081BFDD036}" srcOrd="1" destOrd="0" presId="urn:microsoft.com/office/officeart/2005/8/layout/hProcess11"/>
    <dgm:cxn modelId="{0D4DC806-6772-42D0-9FE3-0005AC5AB275}" type="presParOf" srcId="{345C56B3-BAB2-4841-B50C-73DF552D9CFD}" destId="{B4BDFA12-B3FE-40A1-9A42-5E33A221ED29}" srcOrd="2" destOrd="0" presId="urn:microsoft.com/office/officeart/2005/8/layout/hProcess11"/>
    <dgm:cxn modelId="{A111A0D2-7BA4-4220-A7B4-0C72D2C47297}" type="presParOf" srcId="{EEA1BCF5-5D75-4AD9-8E00-5FACA8098683}" destId="{BCAA76B3-D2C8-430D-A45D-B05668A05F32}" srcOrd="3" destOrd="0" presId="urn:microsoft.com/office/officeart/2005/8/layout/hProcess11"/>
    <dgm:cxn modelId="{7989B389-2B97-4EB7-85B2-7BAFBF72C37E}" type="presParOf" srcId="{EEA1BCF5-5D75-4AD9-8E00-5FACA8098683}" destId="{63C981BA-318B-46AB-81BF-874E72F0606B}" srcOrd="4" destOrd="0" presId="urn:microsoft.com/office/officeart/2005/8/layout/hProcess11"/>
    <dgm:cxn modelId="{5A17106D-FBF7-46F3-BBDB-954D7EB107D5}" type="presParOf" srcId="{63C981BA-318B-46AB-81BF-874E72F0606B}" destId="{816F9D67-9AA0-4560-8DCB-7F39CD0837FC}" srcOrd="0" destOrd="0" presId="urn:microsoft.com/office/officeart/2005/8/layout/hProcess11"/>
    <dgm:cxn modelId="{C93770DD-3C15-49B3-90DA-B772A0D88212}" type="presParOf" srcId="{63C981BA-318B-46AB-81BF-874E72F0606B}" destId="{5098C49A-715B-4AA2-88AA-2F68F1C25003}" srcOrd="1" destOrd="0" presId="urn:microsoft.com/office/officeart/2005/8/layout/hProcess11"/>
    <dgm:cxn modelId="{EF045213-9D5C-4045-9E4F-F5ECCCE25EB2}" type="presParOf" srcId="{63C981BA-318B-46AB-81BF-874E72F0606B}" destId="{18C139E1-C171-4946-A499-723D3146B9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67F1E9-998D-4A53-850E-F4A41878065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F83CF6-D946-4082-9AB5-A0B38C46CA46}">
      <dgm:prSet phldrT="[Текст]" phldr="1"/>
      <dgm:spPr/>
      <dgm:t>
        <a:bodyPr/>
        <a:lstStyle/>
        <a:p>
          <a:endParaRPr lang="ru-RU"/>
        </a:p>
      </dgm:t>
    </dgm:pt>
    <dgm:pt modelId="{84A67142-F305-4D15-878F-E44754643A73}" type="parTrans" cxnId="{7507D388-E188-406E-B68D-E779796FF27E}">
      <dgm:prSet/>
      <dgm:spPr/>
      <dgm:t>
        <a:bodyPr/>
        <a:lstStyle/>
        <a:p>
          <a:endParaRPr lang="ru-RU"/>
        </a:p>
      </dgm:t>
    </dgm:pt>
    <dgm:pt modelId="{790AA833-1340-4122-8329-AF7522A9B812}" type="sibTrans" cxnId="{7507D388-E188-406E-B68D-E779796FF27E}">
      <dgm:prSet/>
      <dgm:spPr/>
      <dgm:t>
        <a:bodyPr/>
        <a:lstStyle/>
        <a:p>
          <a:endParaRPr lang="ru-RU"/>
        </a:p>
      </dgm:t>
    </dgm:pt>
    <dgm:pt modelId="{3F65E270-A23A-4074-8749-6D32C014B12D}">
      <dgm:prSet phldrT="[Текст]"/>
      <dgm:spPr/>
      <dgm:t>
        <a:bodyPr/>
        <a:lstStyle/>
        <a:p>
          <a:r>
            <a:rPr lang="ru-RU" dirty="0" smtClean="0"/>
            <a:t>«Мы поговорим о твоей мотивации — что для тебя важно, что бы ты хотел изменить, какие у тебя ожидания и планы»</a:t>
          </a:r>
          <a:endParaRPr lang="ru-RU" dirty="0"/>
        </a:p>
      </dgm:t>
    </dgm:pt>
    <dgm:pt modelId="{5840608A-55A7-448B-88C6-A474533956A8}" type="parTrans" cxnId="{47B0E8C9-6634-4F84-BF6C-D464F9FEA5DF}">
      <dgm:prSet/>
      <dgm:spPr/>
      <dgm:t>
        <a:bodyPr/>
        <a:lstStyle/>
        <a:p>
          <a:endParaRPr lang="ru-RU"/>
        </a:p>
      </dgm:t>
    </dgm:pt>
    <dgm:pt modelId="{2EC850EF-56AA-4CE2-AC36-93C9D1F75E0D}" type="sibTrans" cxnId="{47B0E8C9-6634-4F84-BF6C-D464F9FEA5DF}">
      <dgm:prSet/>
      <dgm:spPr/>
      <dgm:t>
        <a:bodyPr/>
        <a:lstStyle/>
        <a:p>
          <a:endParaRPr lang="ru-RU"/>
        </a:p>
      </dgm:t>
    </dgm:pt>
    <dgm:pt modelId="{A626B7E7-09A6-43E1-ACF2-A322AB26A8E3}">
      <dgm:prSet phldrT="[Текст]"/>
      <dgm:spPr/>
      <dgm:t>
        <a:bodyPr/>
        <a:lstStyle/>
        <a:p>
          <a:r>
            <a:rPr lang="ru-RU" dirty="0" smtClean="0"/>
            <a:t>«У тебя заканчивается испытательный срок. Я предлагаю встречу в пятницу, чтобы обсудить твои впечатления о работе и узнать о твоих дальнейших планах»</a:t>
          </a:r>
          <a:endParaRPr lang="ru-RU" dirty="0"/>
        </a:p>
      </dgm:t>
    </dgm:pt>
    <dgm:pt modelId="{A5CDC0B0-04A1-4407-BABD-8276B03DF5B5}" type="parTrans" cxnId="{05FA918F-D84F-487A-B1B3-DE44DA594F0B}">
      <dgm:prSet/>
      <dgm:spPr/>
      <dgm:t>
        <a:bodyPr/>
        <a:lstStyle/>
        <a:p>
          <a:endParaRPr lang="ru-RU"/>
        </a:p>
      </dgm:t>
    </dgm:pt>
    <dgm:pt modelId="{248D2A85-AD71-442F-A91A-D04C215B6228}" type="sibTrans" cxnId="{05FA918F-D84F-487A-B1B3-DE44DA594F0B}">
      <dgm:prSet/>
      <dgm:spPr/>
      <dgm:t>
        <a:bodyPr/>
        <a:lstStyle/>
        <a:p>
          <a:endParaRPr lang="ru-RU"/>
        </a:p>
      </dgm:t>
    </dgm:pt>
    <dgm:pt modelId="{BBE00F6D-CA75-41E9-965D-F4017EC870AE}">
      <dgm:prSet phldrT="[Текст]"/>
      <dgm:spPr/>
      <dgm:t>
        <a:bodyPr/>
        <a:lstStyle/>
        <a:p>
          <a:r>
            <a:rPr lang="ru-RU" dirty="0" smtClean="0"/>
            <a:t>«Перед тем как продлевать контракт, я предлагаю встретиться и обсудить твое отношение к работе — что нравится, что нет, что хотелось бы изменить, куда развиваться»</a:t>
          </a:r>
          <a:endParaRPr lang="ru-RU" dirty="0"/>
        </a:p>
      </dgm:t>
    </dgm:pt>
    <dgm:pt modelId="{805DF480-6226-4749-9CE2-D00813AF5A03}" type="parTrans" cxnId="{CE323BF0-0A79-4636-B782-2F16E280EA47}">
      <dgm:prSet/>
      <dgm:spPr/>
      <dgm:t>
        <a:bodyPr/>
        <a:lstStyle/>
        <a:p>
          <a:endParaRPr lang="ru-RU"/>
        </a:p>
      </dgm:t>
    </dgm:pt>
    <dgm:pt modelId="{9A482A73-A16E-4878-A7CA-D547629A2B88}" type="sibTrans" cxnId="{CE323BF0-0A79-4636-B782-2F16E280EA47}">
      <dgm:prSet/>
      <dgm:spPr/>
      <dgm:t>
        <a:bodyPr/>
        <a:lstStyle/>
        <a:p>
          <a:endParaRPr lang="ru-RU"/>
        </a:p>
      </dgm:t>
    </dgm:pt>
    <dgm:pt modelId="{2E293E01-8815-4185-9E0F-B871F7FD78C9}">
      <dgm:prSet phldrT="[Текст]"/>
      <dgm:spPr/>
      <dgm:t>
        <a:bodyPr/>
        <a:lstStyle/>
        <a:p>
          <a:r>
            <a:rPr lang="ru-RU" dirty="0" smtClean="0"/>
            <a:t>«Мы встретимся для того, чтобы создать твою карту </a:t>
          </a:r>
          <a:r>
            <a:rPr lang="ru-RU" dirty="0" err="1" smtClean="0"/>
            <a:t>мотиваторов</a:t>
          </a:r>
          <a:r>
            <a:rPr lang="ru-RU" dirty="0" smtClean="0"/>
            <a:t>. Это поможет мне понять, что для тебя важно в работе, доволен ли ты текущей ситуацией, что изменилось за последние полгода»</a:t>
          </a:r>
          <a:endParaRPr lang="ru-RU" dirty="0"/>
        </a:p>
      </dgm:t>
    </dgm:pt>
    <dgm:pt modelId="{E14336AE-4453-4985-8A0A-8F107112B11E}" type="parTrans" cxnId="{10C1302D-FC01-4D45-ABB2-FA902B7E37CA}">
      <dgm:prSet/>
      <dgm:spPr/>
      <dgm:t>
        <a:bodyPr/>
        <a:lstStyle/>
        <a:p>
          <a:endParaRPr lang="ru-RU"/>
        </a:p>
      </dgm:t>
    </dgm:pt>
    <dgm:pt modelId="{6D4792F5-81C3-4E17-A7D1-31F1515D4D5B}" type="sibTrans" cxnId="{10C1302D-FC01-4D45-ABB2-FA902B7E37CA}">
      <dgm:prSet/>
      <dgm:spPr/>
      <dgm:t>
        <a:bodyPr/>
        <a:lstStyle/>
        <a:p>
          <a:endParaRPr lang="ru-RU"/>
        </a:p>
      </dgm:t>
    </dgm:pt>
    <dgm:pt modelId="{EE154808-7C82-4EF5-A2C8-622C2E149489}" type="pres">
      <dgm:prSet presAssocID="{4767F1E9-998D-4A53-850E-F4A4187806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96E39-86B8-41D4-8164-F4AE83686E4A}" type="pres">
      <dgm:prSet presAssocID="{4767F1E9-998D-4A53-850E-F4A418780657}" presName="matrix" presStyleCnt="0"/>
      <dgm:spPr/>
    </dgm:pt>
    <dgm:pt modelId="{98521A52-7AAF-4735-AB19-6EEE84334155}" type="pres">
      <dgm:prSet presAssocID="{4767F1E9-998D-4A53-850E-F4A418780657}" presName="tile1" presStyleLbl="node1" presStyleIdx="0" presStyleCnt="4"/>
      <dgm:spPr/>
      <dgm:t>
        <a:bodyPr/>
        <a:lstStyle/>
        <a:p>
          <a:endParaRPr lang="ru-RU"/>
        </a:p>
      </dgm:t>
    </dgm:pt>
    <dgm:pt modelId="{FFAF64A4-8C01-445A-9942-45843BA51127}" type="pres">
      <dgm:prSet presAssocID="{4767F1E9-998D-4A53-850E-F4A4187806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EA64-D211-4AAE-956E-E06451F719B9}" type="pres">
      <dgm:prSet presAssocID="{4767F1E9-998D-4A53-850E-F4A418780657}" presName="tile2" presStyleLbl="node1" presStyleIdx="1" presStyleCnt="4"/>
      <dgm:spPr/>
      <dgm:t>
        <a:bodyPr/>
        <a:lstStyle/>
        <a:p>
          <a:endParaRPr lang="ru-RU"/>
        </a:p>
      </dgm:t>
    </dgm:pt>
    <dgm:pt modelId="{4DB1C87C-2CE8-4746-82A5-DD170FD36F7C}" type="pres">
      <dgm:prSet presAssocID="{4767F1E9-998D-4A53-850E-F4A4187806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4E038-EFD1-4418-8CBF-3A0EBAC342FF}" type="pres">
      <dgm:prSet presAssocID="{4767F1E9-998D-4A53-850E-F4A418780657}" presName="tile3" presStyleLbl="node1" presStyleIdx="2" presStyleCnt="4"/>
      <dgm:spPr/>
      <dgm:t>
        <a:bodyPr/>
        <a:lstStyle/>
        <a:p>
          <a:endParaRPr lang="ru-RU"/>
        </a:p>
      </dgm:t>
    </dgm:pt>
    <dgm:pt modelId="{0B04E3ED-2BC7-4C9F-B011-3261B3EB9AF5}" type="pres">
      <dgm:prSet presAssocID="{4767F1E9-998D-4A53-850E-F4A4187806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D2EEE-3F21-45CC-8FE6-826FB64F7005}" type="pres">
      <dgm:prSet presAssocID="{4767F1E9-998D-4A53-850E-F4A418780657}" presName="tile4" presStyleLbl="node1" presStyleIdx="3" presStyleCnt="4"/>
      <dgm:spPr/>
      <dgm:t>
        <a:bodyPr/>
        <a:lstStyle/>
        <a:p>
          <a:endParaRPr lang="ru-RU"/>
        </a:p>
      </dgm:t>
    </dgm:pt>
    <dgm:pt modelId="{9836ACCA-9852-400F-8212-5720488AC34C}" type="pres">
      <dgm:prSet presAssocID="{4767F1E9-998D-4A53-850E-F4A4187806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2A2F-B790-4237-AE20-EB5AF8673635}" type="pres">
      <dgm:prSet presAssocID="{4767F1E9-998D-4A53-850E-F4A41878065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0E8C9-6634-4F84-BF6C-D464F9FEA5DF}" srcId="{2DF83CF6-D946-4082-9AB5-A0B38C46CA46}" destId="{3F65E270-A23A-4074-8749-6D32C014B12D}" srcOrd="0" destOrd="0" parTransId="{5840608A-55A7-448B-88C6-A474533956A8}" sibTransId="{2EC850EF-56AA-4CE2-AC36-93C9D1F75E0D}"/>
    <dgm:cxn modelId="{F458C569-C38A-474E-A588-7E4205890649}" type="presOf" srcId="{4767F1E9-998D-4A53-850E-F4A418780657}" destId="{EE154808-7C82-4EF5-A2C8-622C2E149489}" srcOrd="0" destOrd="0" presId="urn:microsoft.com/office/officeart/2005/8/layout/matrix1"/>
    <dgm:cxn modelId="{CE323BF0-0A79-4636-B782-2F16E280EA47}" srcId="{2DF83CF6-D946-4082-9AB5-A0B38C46CA46}" destId="{BBE00F6D-CA75-41E9-965D-F4017EC870AE}" srcOrd="2" destOrd="0" parTransId="{805DF480-6226-4749-9CE2-D00813AF5A03}" sibTransId="{9A482A73-A16E-4878-A7CA-D547629A2B88}"/>
    <dgm:cxn modelId="{7507D388-E188-406E-B68D-E779796FF27E}" srcId="{4767F1E9-998D-4A53-850E-F4A418780657}" destId="{2DF83CF6-D946-4082-9AB5-A0B38C46CA46}" srcOrd="0" destOrd="0" parTransId="{84A67142-F305-4D15-878F-E44754643A73}" sibTransId="{790AA833-1340-4122-8329-AF7522A9B812}"/>
    <dgm:cxn modelId="{C5584425-18C4-426D-847C-DEE076E7B593}" type="presOf" srcId="{3F65E270-A23A-4074-8749-6D32C014B12D}" destId="{FFAF64A4-8C01-445A-9942-45843BA51127}" srcOrd="1" destOrd="0" presId="urn:microsoft.com/office/officeart/2005/8/layout/matrix1"/>
    <dgm:cxn modelId="{2EFF8005-6EBF-4502-9DE1-2B07D2F8C5CE}" type="presOf" srcId="{BBE00F6D-CA75-41E9-965D-F4017EC870AE}" destId="{0B04E3ED-2BC7-4C9F-B011-3261B3EB9AF5}" srcOrd="1" destOrd="0" presId="urn:microsoft.com/office/officeart/2005/8/layout/matrix1"/>
    <dgm:cxn modelId="{608D7F58-B1DD-40D0-B331-5CD9FEE2456F}" type="presOf" srcId="{3F65E270-A23A-4074-8749-6D32C014B12D}" destId="{98521A52-7AAF-4735-AB19-6EEE84334155}" srcOrd="0" destOrd="0" presId="urn:microsoft.com/office/officeart/2005/8/layout/matrix1"/>
    <dgm:cxn modelId="{F1FD1EE3-1D9E-4FF9-8C07-C5016AC73E31}" type="presOf" srcId="{2E293E01-8815-4185-9E0F-B871F7FD78C9}" destId="{57CD2EEE-3F21-45CC-8FE6-826FB64F7005}" srcOrd="0" destOrd="0" presId="urn:microsoft.com/office/officeart/2005/8/layout/matrix1"/>
    <dgm:cxn modelId="{865DC4DA-C1B7-433A-ACB4-C9AE3AE3E20B}" type="presOf" srcId="{2DF83CF6-D946-4082-9AB5-A0B38C46CA46}" destId="{73B12A2F-B790-4237-AE20-EB5AF8673635}" srcOrd="0" destOrd="0" presId="urn:microsoft.com/office/officeart/2005/8/layout/matrix1"/>
    <dgm:cxn modelId="{05C3C51B-FC9C-41BC-A06B-FA008595090D}" type="presOf" srcId="{A626B7E7-09A6-43E1-ACF2-A322AB26A8E3}" destId="{9779EA64-D211-4AAE-956E-E06451F719B9}" srcOrd="0" destOrd="0" presId="urn:microsoft.com/office/officeart/2005/8/layout/matrix1"/>
    <dgm:cxn modelId="{AA2FFF51-8D0C-48D5-BEFB-2F4DD5F60282}" type="presOf" srcId="{A626B7E7-09A6-43E1-ACF2-A322AB26A8E3}" destId="{4DB1C87C-2CE8-4746-82A5-DD170FD36F7C}" srcOrd="1" destOrd="0" presId="urn:microsoft.com/office/officeart/2005/8/layout/matrix1"/>
    <dgm:cxn modelId="{52B4AEE7-B69A-4C52-83D7-D56E5DABC058}" type="presOf" srcId="{2E293E01-8815-4185-9E0F-B871F7FD78C9}" destId="{9836ACCA-9852-400F-8212-5720488AC34C}" srcOrd="1" destOrd="0" presId="urn:microsoft.com/office/officeart/2005/8/layout/matrix1"/>
    <dgm:cxn modelId="{10C1302D-FC01-4D45-ABB2-FA902B7E37CA}" srcId="{2DF83CF6-D946-4082-9AB5-A0B38C46CA46}" destId="{2E293E01-8815-4185-9E0F-B871F7FD78C9}" srcOrd="3" destOrd="0" parTransId="{E14336AE-4453-4985-8A0A-8F107112B11E}" sibTransId="{6D4792F5-81C3-4E17-A7D1-31F1515D4D5B}"/>
    <dgm:cxn modelId="{CBC50E00-8680-47CC-BC95-5F7316F10278}" type="presOf" srcId="{BBE00F6D-CA75-41E9-965D-F4017EC870AE}" destId="{8344E038-EFD1-4418-8CBF-3A0EBAC342FF}" srcOrd="0" destOrd="0" presId="urn:microsoft.com/office/officeart/2005/8/layout/matrix1"/>
    <dgm:cxn modelId="{05FA918F-D84F-487A-B1B3-DE44DA594F0B}" srcId="{2DF83CF6-D946-4082-9AB5-A0B38C46CA46}" destId="{A626B7E7-09A6-43E1-ACF2-A322AB26A8E3}" srcOrd="1" destOrd="0" parTransId="{A5CDC0B0-04A1-4407-BABD-8276B03DF5B5}" sibTransId="{248D2A85-AD71-442F-A91A-D04C215B6228}"/>
    <dgm:cxn modelId="{BB082620-5201-45BE-BB11-CEAEC952688E}" type="presParOf" srcId="{EE154808-7C82-4EF5-A2C8-622C2E149489}" destId="{B8E96E39-86B8-41D4-8164-F4AE83686E4A}" srcOrd="0" destOrd="0" presId="urn:microsoft.com/office/officeart/2005/8/layout/matrix1"/>
    <dgm:cxn modelId="{6756F458-1D5C-40E2-9046-953C7395555F}" type="presParOf" srcId="{B8E96E39-86B8-41D4-8164-F4AE83686E4A}" destId="{98521A52-7AAF-4735-AB19-6EEE84334155}" srcOrd="0" destOrd="0" presId="urn:microsoft.com/office/officeart/2005/8/layout/matrix1"/>
    <dgm:cxn modelId="{F3D3F46F-3C42-4AF8-8DAE-EF804926F1CE}" type="presParOf" srcId="{B8E96E39-86B8-41D4-8164-F4AE83686E4A}" destId="{FFAF64A4-8C01-445A-9942-45843BA51127}" srcOrd="1" destOrd="0" presId="urn:microsoft.com/office/officeart/2005/8/layout/matrix1"/>
    <dgm:cxn modelId="{DFBCDDA1-717E-4847-BB0F-BABDC4B1A65E}" type="presParOf" srcId="{B8E96E39-86B8-41D4-8164-F4AE83686E4A}" destId="{9779EA64-D211-4AAE-956E-E06451F719B9}" srcOrd="2" destOrd="0" presId="urn:microsoft.com/office/officeart/2005/8/layout/matrix1"/>
    <dgm:cxn modelId="{084E3E5A-CBC1-4B50-B04D-6ED8D57C1147}" type="presParOf" srcId="{B8E96E39-86B8-41D4-8164-F4AE83686E4A}" destId="{4DB1C87C-2CE8-4746-82A5-DD170FD36F7C}" srcOrd="3" destOrd="0" presId="urn:microsoft.com/office/officeart/2005/8/layout/matrix1"/>
    <dgm:cxn modelId="{2E40BEB3-0DF0-4105-A5EE-D03F75418C53}" type="presParOf" srcId="{B8E96E39-86B8-41D4-8164-F4AE83686E4A}" destId="{8344E038-EFD1-4418-8CBF-3A0EBAC342FF}" srcOrd="4" destOrd="0" presId="urn:microsoft.com/office/officeart/2005/8/layout/matrix1"/>
    <dgm:cxn modelId="{243DF5AD-5414-4562-B39A-AAAC3F9624D1}" type="presParOf" srcId="{B8E96E39-86B8-41D4-8164-F4AE83686E4A}" destId="{0B04E3ED-2BC7-4C9F-B011-3261B3EB9AF5}" srcOrd="5" destOrd="0" presId="urn:microsoft.com/office/officeart/2005/8/layout/matrix1"/>
    <dgm:cxn modelId="{DA7B2543-8236-4585-B55C-BAFCA97C34E3}" type="presParOf" srcId="{B8E96E39-86B8-41D4-8164-F4AE83686E4A}" destId="{57CD2EEE-3F21-45CC-8FE6-826FB64F7005}" srcOrd="6" destOrd="0" presId="urn:microsoft.com/office/officeart/2005/8/layout/matrix1"/>
    <dgm:cxn modelId="{9594A552-5801-434D-B755-ED76A334F392}" type="presParOf" srcId="{B8E96E39-86B8-41D4-8164-F4AE83686E4A}" destId="{9836ACCA-9852-400F-8212-5720488AC34C}" srcOrd="7" destOrd="0" presId="urn:microsoft.com/office/officeart/2005/8/layout/matrix1"/>
    <dgm:cxn modelId="{F5C00B6E-30FC-4758-A308-CF07FDD9D22B}" type="presParOf" srcId="{EE154808-7C82-4EF5-A2C8-622C2E149489}" destId="{73B12A2F-B790-4237-AE20-EB5AF86736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D06A-E41C-4A71-AA37-F286B3A17F85}">
      <dsp:nvSpPr>
        <dsp:cNvPr id="0" name=""/>
        <dsp:cNvSpPr/>
      </dsp:nvSpPr>
      <dsp:spPr>
        <a:xfrm>
          <a:off x="1109676" y="1343"/>
          <a:ext cx="2138410" cy="21384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10–15%</a:t>
          </a:r>
          <a:endParaRPr lang="ru-RU" sz="3200" kern="1200" dirty="0"/>
        </a:p>
      </dsp:txBody>
      <dsp:txXfrm>
        <a:off x="1422839" y="314506"/>
        <a:ext cx="1512084" cy="1512084"/>
      </dsp:txXfrm>
    </dsp:sp>
    <dsp:sp modelId="{6FF54C6A-D319-43BD-BC00-EF6867908003}">
      <dsp:nvSpPr>
        <dsp:cNvPr id="0" name=""/>
        <dsp:cNvSpPr/>
      </dsp:nvSpPr>
      <dsp:spPr>
        <a:xfrm>
          <a:off x="2820404" y="1343"/>
          <a:ext cx="2138410" cy="213841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15–17% </a:t>
          </a:r>
          <a:endParaRPr lang="ru-RU" sz="3200" kern="1200" dirty="0"/>
        </a:p>
      </dsp:txBody>
      <dsp:txXfrm>
        <a:off x="3133567" y="314506"/>
        <a:ext cx="1512084" cy="1512084"/>
      </dsp:txXfrm>
    </dsp:sp>
    <dsp:sp modelId="{EC067BAF-AC87-4599-ADF8-24A4BDD9ADB1}">
      <dsp:nvSpPr>
        <dsp:cNvPr id="0" name=""/>
        <dsp:cNvSpPr/>
      </dsp:nvSpPr>
      <dsp:spPr>
        <a:xfrm>
          <a:off x="4531132" y="1343"/>
          <a:ext cx="2138410" cy="21384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15–20% </a:t>
          </a:r>
          <a:endParaRPr lang="ru-RU" sz="3200" kern="1200" dirty="0"/>
        </a:p>
      </dsp:txBody>
      <dsp:txXfrm>
        <a:off x="4844295" y="314506"/>
        <a:ext cx="1512084" cy="1512084"/>
      </dsp:txXfrm>
    </dsp:sp>
    <dsp:sp modelId="{5453E55B-90C1-41BE-97FC-E5FD392541C0}">
      <dsp:nvSpPr>
        <dsp:cNvPr id="0" name=""/>
        <dsp:cNvSpPr/>
      </dsp:nvSpPr>
      <dsp:spPr>
        <a:xfrm>
          <a:off x="6241861" y="1343"/>
          <a:ext cx="2138410" cy="21384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10–12%</a:t>
          </a:r>
          <a:endParaRPr lang="ru-RU" sz="3200" kern="1200" dirty="0"/>
        </a:p>
      </dsp:txBody>
      <dsp:txXfrm>
        <a:off x="6555024" y="314506"/>
        <a:ext cx="1512084" cy="1512084"/>
      </dsp:txXfrm>
    </dsp:sp>
    <dsp:sp modelId="{0127D49A-51E9-47D6-B9F0-79364C372033}">
      <dsp:nvSpPr>
        <dsp:cNvPr id="0" name=""/>
        <dsp:cNvSpPr/>
      </dsp:nvSpPr>
      <dsp:spPr>
        <a:xfrm>
          <a:off x="7952589" y="1343"/>
          <a:ext cx="2138410" cy="213841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45–50% </a:t>
          </a:r>
          <a:endParaRPr lang="ru-RU" sz="3200" kern="1200" dirty="0"/>
        </a:p>
      </dsp:txBody>
      <dsp:txXfrm>
        <a:off x="8265752" y="314506"/>
        <a:ext cx="1512084" cy="1512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38360-5055-4685-AD6F-068032A587C6}">
      <dsp:nvSpPr>
        <dsp:cNvPr id="0" name=""/>
        <dsp:cNvSpPr/>
      </dsp:nvSpPr>
      <dsp:spPr>
        <a:xfrm>
          <a:off x="1633135" y="343917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Технико-функциональный</a:t>
          </a:r>
          <a:endParaRPr lang="ru-RU" sz="2400" kern="1200" dirty="0"/>
        </a:p>
      </dsp:txBody>
      <dsp:txXfrm>
        <a:off x="1633135" y="343917"/>
        <a:ext cx="4262430" cy="1332009"/>
      </dsp:txXfrm>
    </dsp:sp>
    <dsp:sp modelId="{92F28466-18E8-4A9B-BC02-772E80AF5A65}">
      <dsp:nvSpPr>
        <dsp:cNvPr id="0" name=""/>
        <dsp:cNvSpPr/>
      </dsp:nvSpPr>
      <dsp:spPr>
        <a:xfrm>
          <a:off x="1455534" y="151516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BED26-CFFA-43D2-80C8-AF6811F6650C}">
      <dsp:nvSpPr>
        <dsp:cNvPr id="0" name=""/>
        <dsp:cNvSpPr/>
      </dsp:nvSpPr>
      <dsp:spPr>
        <a:xfrm>
          <a:off x="6325989" y="343917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 Предпринимательская жилка</a:t>
          </a:r>
          <a:endParaRPr lang="ru-RU" sz="2400" kern="1200" dirty="0"/>
        </a:p>
      </dsp:txBody>
      <dsp:txXfrm>
        <a:off x="6325989" y="343917"/>
        <a:ext cx="4262430" cy="1332009"/>
      </dsp:txXfrm>
    </dsp:sp>
    <dsp:sp modelId="{723CD1FB-A442-4272-9141-BE4B75D5EC56}">
      <dsp:nvSpPr>
        <dsp:cNvPr id="0" name=""/>
        <dsp:cNvSpPr/>
      </dsp:nvSpPr>
      <dsp:spPr>
        <a:xfrm>
          <a:off x="6148387" y="151516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19424-F22B-4EDC-B9CA-7D15092F1531}">
      <dsp:nvSpPr>
        <dsp:cNvPr id="0" name=""/>
        <dsp:cNvSpPr/>
      </dsp:nvSpPr>
      <dsp:spPr>
        <a:xfrm>
          <a:off x="1633135" y="2020769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Общее руководство</a:t>
          </a:r>
          <a:endParaRPr lang="ru-RU" sz="2400" kern="1200" dirty="0"/>
        </a:p>
      </dsp:txBody>
      <dsp:txXfrm>
        <a:off x="1633135" y="2020769"/>
        <a:ext cx="4262430" cy="1332009"/>
      </dsp:txXfrm>
    </dsp:sp>
    <dsp:sp modelId="{0EB029F9-E0E4-4F56-8BAB-39FA07D7C59C}">
      <dsp:nvSpPr>
        <dsp:cNvPr id="0" name=""/>
        <dsp:cNvSpPr/>
      </dsp:nvSpPr>
      <dsp:spPr>
        <a:xfrm>
          <a:off x="1455534" y="1828368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9898F-BFED-4F31-9E33-0CF56AA4716B}">
      <dsp:nvSpPr>
        <dsp:cNvPr id="0" name=""/>
        <dsp:cNvSpPr/>
      </dsp:nvSpPr>
      <dsp:spPr>
        <a:xfrm>
          <a:off x="6325989" y="2020769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 Стремление быть полезным и преданность делу</a:t>
          </a:r>
          <a:endParaRPr lang="ru-RU" sz="2400" kern="1200" dirty="0"/>
        </a:p>
      </dsp:txBody>
      <dsp:txXfrm>
        <a:off x="6325989" y="2020769"/>
        <a:ext cx="4262430" cy="1332009"/>
      </dsp:txXfrm>
    </dsp:sp>
    <dsp:sp modelId="{2CD81655-4972-4793-853E-0FB0C0E4F002}">
      <dsp:nvSpPr>
        <dsp:cNvPr id="0" name=""/>
        <dsp:cNvSpPr/>
      </dsp:nvSpPr>
      <dsp:spPr>
        <a:xfrm>
          <a:off x="6148387" y="1828368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191A2-A6FC-4F75-B5C0-EFE7F124ACB3}">
      <dsp:nvSpPr>
        <dsp:cNvPr id="0" name=""/>
        <dsp:cNvSpPr/>
      </dsp:nvSpPr>
      <dsp:spPr>
        <a:xfrm>
          <a:off x="1633135" y="3697621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3.Самостоятельность и независимость</a:t>
          </a:r>
          <a:endParaRPr lang="ru-RU" sz="2400" kern="1200" dirty="0"/>
        </a:p>
      </dsp:txBody>
      <dsp:txXfrm>
        <a:off x="1633135" y="3697621"/>
        <a:ext cx="4262430" cy="1332009"/>
      </dsp:txXfrm>
    </dsp:sp>
    <dsp:sp modelId="{926A01CF-5A32-478F-80D9-B58A4884C5D0}">
      <dsp:nvSpPr>
        <dsp:cNvPr id="0" name=""/>
        <dsp:cNvSpPr/>
      </dsp:nvSpPr>
      <dsp:spPr>
        <a:xfrm>
          <a:off x="1455534" y="3505220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8A9E7-9E4D-44C0-A547-FBA508BAC090}">
      <dsp:nvSpPr>
        <dsp:cNvPr id="0" name=""/>
        <dsp:cNvSpPr/>
      </dsp:nvSpPr>
      <dsp:spPr>
        <a:xfrm>
          <a:off x="6325989" y="3697621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7. Испытание сил в чистом виде</a:t>
          </a:r>
          <a:endParaRPr lang="ru-RU" sz="2400" kern="1200" dirty="0"/>
        </a:p>
      </dsp:txBody>
      <dsp:txXfrm>
        <a:off x="6325989" y="3697621"/>
        <a:ext cx="4262430" cy="1332009"/>
      </dsp:txXfrm>
    </dsp:sp>
    <dsp:sp modelId="{2B6AA827-F23E-43D6-8FD9-F0E5C2FE63B3}">
      <dsp:nvSpPr>
        <dsp:cNvPr id="0" name=""/>
        <dsp:cNvSpPr/>
      </dsp:nvSpPr>
      <dsp:spPr>
        <a:xfrm>
          <a:off x="6148387" y="3505220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82E61-4258-4B96-A758-99FFA05138C1}">
      <dsp:nvSpPr>
        <dsp:cNvPr id="0" name=""/>
        <dsp:cNvSpPr/>
      </dsp:nvSpPr>
      <dsp:spPr>
        <a:xfrm>
          <a:off x="1633135" y="5374473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Чувство безопасности и стабильность</a:t>
          </a:r>
          <a:endParaRPr lang="ru-RU" sz="2400" kern="1200" dirty="0"/>
        </a:p>
      </dsp:txBody>
      <dsp:txXfrm>
        <a:off x="1633135" y="5374473"/>
        <a:ext cx="4262430" cy="1332009"/>
      </dsp:txXfrm>
    </dsp:sp>
    <dsp:sp modelId="{37055F6E-F4E2-48A9-B56D-20C8DA0B0A23}">
      <dsp:nvSpPr>
        <dsp:cNvPr id="0" name=""/>
        <dsp:cNvSpPr/>
      </dsp:nvSpPr>
      <dsp:spPr>
        <a:xfrm>
          <a:off x="1455534" y="5182072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C1EE6-4DA4-417C-BB1C-06CFB9C6C93D}">
      <dsp:nvSpPr>
        <dsp:cNvPr id="0" name=""/>
        <dsp:cNvSpPr/>
      </dsp:nvSpPr>
      <dsp:spPr>
        <a:xfrm>
          <a:off x="6325989" y="5374473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8. Стиль жизни</a:t>
          </a:r>
          <a:endParaRPr lang="ru-RU" sz="2400" kern="1200" dirty="0"/>
        </a:p>
      </dsp:txBody>
      <dsp:txXfrm>
        <a:off x="6325989" y="5374473"/>
        <a:ext cx="4262430" cy="1332009"/>
      </dsp:txXfrm>
    </dsp:sp>
    <dsp:sp modelId="{67A359FE-8A60-4714-8E8A-8E3B6D5CC433}">
      <dsp:nvSpPr>
        <dsp:cNvPr id="0" name=""/>
        <dsp:cNvSpPr/>
      </dsp:nvSpPr>
      <dsp:spPr>
        <a:xfrm>
          <a:off x="6148387" y="5182072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E118-72B3-4D9D-821C-3AF77BF62212}">
      <dsp:nvSpPr>
        <dsp:cNvPr id="0" name=""/>
        <dsp:cNvSpPr/>
      </dsp:nvSpPr>
      <dsp:spPr>
        <a:xfrm>
          <a:off x="2399283" y="0"/>
          <a:ext cx="6453052" cy="64530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C0BE0-37C8-4D37-8625-72738B299EED}">
      <dsp:nvSpPr>
        <dsp:cNvPr id="0" name=""/>
        <dsp:cNvSpPr/>
      </dsp:nvSpPr>
      <dsp:spPr>
        <a:xfrm>
          <a:off x="5625809" y="648771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более мягкий способ, чем тестирование</a:t>
          </a:r>
        </a:p>
      </dsp:txBody>
      <dsp:txXfrm>
        <a:off x="5700378" y="723340"/>
        <a:ext cx="4045345" cy="1378420"/>
      </dsp:txXfrm>
    </dsp:sp>
    <dsp:sp modelId="{998BF576-53D8-405B-957E-B84319D53079}">
      <dsp:nvSpPr>
        <dsp:cNvPr id="0" name=""/>
        <dsp:cNvSpPr/>
      </dsp:nvSpPr>
      <dsp:spPr>
        <a:xfrm>
          <a:off x="5625809" y="2367274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можно подобрать именно те факторы, которые актуальны именно для вашей компании</a:t>
          </a:r>
        </a:p>
      </dsp:txBody>
      <dsp:txXfrm>
        <a:off x="5700378" y="2441843"/>
        <a:ext cx="4045345" cy="1378420"/>
      </dsp:txXfrm>
    </dsp:sp>
    <dsp:sp modelId="{5C4CE977-3FB3-4492-80FC-53A16BEA2F67}">
      <dsp:nvSpPr>
        <dsp:cNvPr id="0" name=""/>
        <dsp:cNvSpPr/>
      </dsp:nvSpPr>
      <dsp:spPr>
        <a:xfrm>
          <a:off x="5625809" y="4085777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кандидат оценивает каждый из </a:t>
          </a:r>
          <a:r>
            <a:rPr lang="ru-RU" sz="2200" kern="1200" dirty="0" err="1" smtClean="0"/>
            <a:t>мотиваторов</a:t>
          </a:r>
          <a:r>
            <a:rPr lang="ru-RU" sz="2200" kern="1200" dirty="0" smtClean="0"/>
            <a:t> определенным количеством баллов</a:t>
          </a:r>
        </a:p>
      </dsp:txBody>
      <dsp:txXfrm>
        <a:off x="5700378" y="4160346"/>
        <a:ext cx="4045345" cy="1378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A79F-02F7-43E4-8D22-EB5AB5745635}">
      <dsp:nvSpPr>
        <dsp:cNvPr id="0" name=""/>
        <dsp:cNvSpPr/>
      </dsp:nvSpPr>
      <dsp:spPr>
        <a:xfrm>
          <a:off x="3768378" y="-342524"/>
          <a:ext cx="3331540" cy="20870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значительно снижает вероятность получения социально желаемых ответов</a:t>
          </a:r>
          <a:endParaRPr lang="ru-RU" sz="2300" kern="1200" dirty="0"/>
        </a:p>
      </dsp:txBody>
      <dsp:txXfrm>
        <a:off x="3829504" y="-281398"/>
        <a:ext cx="3209288" cy="1964753"/>
      </dsp:txXfrm>
    </dsp:sp>
    <dsp:sp modelId="{9FA8FCA6-E354-48C7-BF3A-74A057A33DC9}">
      <dsp:nvSpPr>
        <dsp:cNvPr id="0" name=""/>
        <dsp:cNvSpPr/>
      </dsp:nvSpPr>
      <dsp:spPr>
        <a:xfrm rot="3393565">
          <a:off x="6080296" y="2215106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227121" y="2312990"/>
        <a:ext cx="737109" cy="293650"/>
      </dsp:txXfrm>
    </dsp:sp>
    <dsp:sp modelId="{3BA1EBB3-DD11-4B3D-8919-45030287CE05}">
      <dsp:nvSpPr>
        <dsp:cNvPr id="0" name=""/>
        <dsp:cNvSpPr/>
      </dsp:nvSpPr>
      <dsp:spPr>
        <a:xfrm>
          <a:off x="6091433" y="3175150"/>
          <a:ext cx="3331540" cy="2087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нужно включить в беседу не только проективные вопросы, но различные кейсы</a:t>
          </a:r>
          <a:endParaRPr lang="ru-RU" sz="2300" kern="1200" dirty="0"/>
        </a:p>
      </dsp:txBody>
      <dsp:txXfrm>
        <a:off x="6152559" y="3236276"/>
        <a:ext cx="3209288" cy="1964753"/>
      </dsp:txXfrm>
    </dsp:sp>
    <dsp:sp modelId="{F0A2B5F3-222A-46BF-A02E-171FAC5A6F5A}">
      <dsp:nvSpPr>
        <dsp:cNvPr id="0" name=""/>
        <dsp:cNvSpPr/>
      </dsp:nvSpPr>
      <dsp:spPr>
        <a:xfrm rot="10800001">
          <a:off x="4931828" y="3973943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078653" y="4071827"/>
        <a:ext cx="737109" cy="293650"/>
      </dsp:txXfrm>
    </dsp:sp>
    <dsp:sp modelId="{0E07CEFE-B148-4378-A0D7-9FBC4DB0A8EB}">
      <dsp:nvSpPr>
        <dsp:cNvPr id="0" name=""/>
        <dsp:cNvSpPr/>
      </dsp:nvSpPr>
      <dsp:spPr>
        <a:xfrm>
          <a:off x="1471443" y="3175148"/>
          <a:ext cx="3331540" cy="20870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обработка результатов займет значительное время и трудовые затраты</a:t>
          </a:r>
          <a:endParaRPr lang="ru-RU" sz="2300" kern="1200" dirty="0"/>
        </a:p>
      </dsp:txBody>
      <dsp:txXfrm>
        <a:off x="1532569" y="3236274"/>
        <a:ext cx="3209288" cy="1964753"/>
      </dsp:txXfrm>
    </dsp:sp>
    <dsp:sp modelId="{17D35094-D476-4202-B678-E47C1550CB0E}">
      <dsp:nvSpPr>
        <dsp:cNvPr id="0" name=""/>
        <dsp:cNvSpPr/>
      </dsp:nvSpPr>
      <dsp:spPr>
        <a:xfrm rot="18188600">
          <a:off x="3770301" y="2215105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917126" y="2312989"/>
        <a:ext cx="737109" cy="293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2FDEC-1F5B-492F-A35B-F8323ABE2606}">
      <dsp:nvSpPr>
        <dsp:cNvPr id="0" name=""/>
        <dsp:cNvSpPr/>
      </dsp:nvSpPr>
      <dsp:spPr>
        <a:xfrm>
          <a:off x="581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предлагается 80 карточек с различными смешными высказываниями</a:t>
          </a:r>
          <a:endParaRPr lang="ru-RU" sz="2300" kern="1200" dirty="0"/>
        </a:p>
      </dsp:txBody>
      <dsp:txXfrm>
        <a:off x="75502" y="195616"/>
        <a:ext cx="3485529" cy="2408146"/>
      </dsp:txXfrm>
    </dsp:sp>
    <dsp:sp modelId="{501D620E-8837-44A8-991B-00E061DDC091}">
      <dsp:nvSpPr>
        <dsp:cNvPr id="0" name=""/>
        <dsp:cNvSpPr/>
      </dsp:nvSpPr>
      <dsp:spPr>
        <a:xfrm>
          <a:off x="3761784" y="1222381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761784" y="1293304"/>
        <a:ext cx="212197" cy="212770"/>
      </dsp:txXfrm>
    </dsp:sp>
    <dsp:sp modelId="{E2A77561-3CF4-40E5-B606-4A362EA092CE}">
      <dsp:nvSpPr>
        <dsp:cNvPr id="0" name=""/>
        <dsp:cNvSpPr/>
      </dsp:nvSpPr>
      <dsp:spPr>
        <a:xfrm>
          <a:off x="4207914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40 из них можно определенно отнести к одной из 10 тем, а остальные 40 не имеют четкого определения</a:t>
          </a:r>
          <a:endParaRPr lang="ru-RU" sz="2300" kern="1200" dirty="0"/>
        </a:p>
      </dsp:txBody>
      <dsp:txXfrm>
        <a:off x="4282835" y="195616"/>
        <a:ext cx="3485529" cy="2408146"/>
      </dsp:txXfrm>
    </dsp:sp>
    <dsp:sp modelId="{8894BD7F-8474-4C91-8974-19FAE4253DC7}">
      <dsp:nvSpPr>
        <dsp:cNvPr id="0" name=""/>
        <dsp:cNvSpPr/>
      </dsp:nvSpPr>
      <dsp:spPr>
        <a:xfrm>
          <a:off x="7969117" y="1222381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969117" y="1293304"/>
        <a:ext cx="212197" cy="212770"/>
      </dsp:txXfrm>
    </dsp:sp>
    <dsp:sp modelId="{159CABED-1FF3-4C63-B579-6813B3ABBFA0}">
      <dsp:nvSpPr>
        <dsp:cNvPr id="0" name=""/>
        <dsp:cNvSpPr/>
      </dsp:nvSpPr>
      <dsp:spPr>
        <a:xfrm>
          <a:off x="8415247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человек их будет соотносить именно к тем темам, которые ему внутренне более близки</a:t>
          </a:r>
          <a:endParaRPr lang="ru-RU" sz="2300" kern="1200" dirty="0"/>
        </a:p>
      </dsp:txBody>
      <dsp:txXfrm>
        <a:off x="8490168" y="195616"/>
        <a:ext cx="3485529" cy="2408146"/>
      </dsp:txXfrm>
    </dsp:sp>
    <dsp:sp modelId="{307659A0-396C-4BB2-918E-780A01451E1A}">
      <dsp:nvSpPr>
        <dsp:cNvPr id="0" name=""/>
        <dsp:cNvSpPr/>
      </dsp:nvSpPr>
      <dsp:spPr>
        <a:xfrm rot="5400000">
          <a:off x="10081363" y="2778776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0126548" y="2804514"/>
        <a:ext cx="212770" cy="212197"/>
      </dsp:txXfrm>
    </dsp:sp>
    <dsp:sp modelId="{71959A61-FB30-4EB7-B95F-F9AD4C9D6B5F}">
      <dsp:nvSpPr>
        <dsp:cNvPr id="0" name=""/>
        <dsp:cNvSpPr/>
      </dsp:nvSpPr>
      <dsp:spPr>
        <a:xfrm>
          <a:off x="8415247" y="3250644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карточки вручают сотруднику и просят рассортировать их на 10 стопок и только после этого даются темы</a:t>
          </a:r>
          <a:endParaRPr lang="ru-RU" sz="2300" kern="1200" dirty="0"/>
        </a:p>
      </dsp:txBody>
      <dsp:txXfrm>
        <a:off x="8490168" y="3325565"/>
        <a:ext cx="3485529" cy="2408146"/>
      </dsp:txXfrm>
    </dsp:sp>
    <dsp:sp modelId="{709E3E7E-5426-40B4-917B-53FEDB6E1402}">
      <dsp:nvSpPr>
        <dsp:cNvPr id="0" name=""/>
        <dsp:cNvSpPr/>
      </dsp:nvSpPr>
      <dsp:spPr>
        <a:xfrm rot="10800000">
          <a:off x="7986276" y="4352330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8077218" y="4423253"/>
        <a:ext cx="212197" cy="212770"/>
      </dsp:txXfrm>
    </dsp:sp>
    <dsp:sp modelId="{22AD1A58-78A4-477E-8F25-57ED34D317E5}">
      <dsp:nvSpPr>
        <dsp:cNvPr id="0" name=""/>
        <dsp:cNvSpPr/>
      </dsp:nvSpPr>
      <dsp:spPr>
        <a:xfrm>
          <a:off x="4207914" y="3250644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соответствии с количеством карточек на каждую тему определяются основные и второстепенные </a:t>
          </a:r>
          <a:r>
            <a:rPr lang="ru-RU" sz="2300" kern="1200" dirty="0" err="1" smtClean="0"/>
            <a:t>мотиваторы</a:t>
          </a:r>
          <a:r>
            <a:rPr lang="ru-RU" sz="2300" kern="1200" dirty="0" smtClean="0"/>
            <a:t> человека</a:t>
          </a:r>
          <a:endParaRPr lang="ru-RU" sz="2300" kern="1200" dirty="0"/>
        </a:p>
      </dsp:txBody>
      <dsp:txXfrm>
        <a:off x="4282835" y="3325565"/>
        <a:ext cx="3485529" cy="2408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1623-AC24-4E41-81CE-74BD71B96835}">
      <dsp:nvSpPr>
        <dsp:cNvPr id="0" name=""/>
        <dsp:cNvSpPr/>
      </dsp:nvSpPr>
      <dsp:spPr>
        <a:xfrm>
          <a:off x="5438" y="71692"/>
          <a:ext cx="3165489" cy="12661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собеседовании при найме</a:t>
          </a:r>
          <a:endParaRPr lang="ru-RU" sz="1900" kern="1200" dirty="0"/>
        </a:p>
      </dsp:txBody>
      <dsp:txXfrm>
        <a:off x="638536" y="71692"/>
        <a:ext cx="1899294" cy="1266195"/>
      </dsp:txXfrm>
    </dsp:sp>
    <dsp:sp modelId="{B018A815-DF1C-4564-B1F6-107671A49B42}">
      <dsp:nvSpPr>
        <dsp:cNvPr id="0" name=""/>
        <dsp:cNvSpPr/>
      </dsp:nvSpPr>
      <dsp:spPr>
        <a:xfrm>
          <a:off x="2854379" y="71692"/>
          <a:ext cx="3165489" cy="1266195"/>
        </a:xfrm>
        <a:prstGeom prst="chevron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конце испытательного срока</a:t>
          </a:r>
          <a:endParaRPr lang="ru-RU" sz="1900" kern="1200" dirty="0"/>
        </a:p>
      </dsp:txBody>
      <dsp:txXfrm>
        <a:off x="3487477" y="71692"/>
        <a:ext cx="1899294" cy="1266195"/>
      </dsp:txXfrm>
    </dsp:sp>
    <dsp:sp modelId="{3BC036D2-AB0F-4B1D-ABFF-12ED9DBEF186}">
      <dsp:nvSpPr>
        <dsp:cNvPr id="0" name=""/>
        <dsp:cNvSpPr/>
      </dsp:nvSpPr>
      <dsp:spPr>
        <a:xfrm>
          <a:off x="5703320" y="71692"/>
          <a:ext cx="3165489" cy="1266195"/>
        </a:xfrm>
        <a:prstGeom prst="chevron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 принятия кадровых решений</a:t>
          </a:r>
          <a:endParaRPr lang="ru-RU" sz="1900" kern="1200" dirty="0"/>
        </a:p>
      </dsp:txBody>
      <dsp:txXfrm>
        <a:off x="6336418" y="71692"/>
        <a:ext cx="1899294" cy="1266195"/>
      </dsp:txXfrm>
    </dsp:sp>
    <dsp:sp modelId="{2E9B4D5F-1B51-49A7-B3AF-BCD0947A01A2}">
      <dsp:nvSpPr>
        <dsp:cNvPr id="0" name=""/>
        <dsp:cNvSpPr/>
      </dsp:nvSpPr>
      <dsp:spPr>
        <a:xfrm>
          <a:off x="8552260" y="71692"/>
          <a:ext cx="3165489" cy="1266195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Перед продлением контракта</a:t>
          </a:r>
          <a:endParaRPr lang="ru-RU" sz="1900" kern="1200" dirty="0"/>
        </a:p>
      </dsp:txBody>
      <dsp:txXfrm>
        <a:off x="9185358" y="71692"/>
        <a:ext cx="1899294" cy="1266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7FE5A-C109-4280-AB40-5C06EB52A7C6}">
      <dsp:nvSpPr>
        <dsp:cNvPr id="0" name=""/>
        <dsp:cNvSpPr/>
      </dsp:nvSpPr>
      <dsp:spPr>
        <a:xfrm>
          <a:off x="0" y="798722"/>
          <a:ext cx="10750916" cy="106496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C6D9F-9FCF-41FF-909F-8256F1C2B51F}">
      <dsp:nvSpPr>
        <dsp:cNvPr id="0" name=""/>
        <dsp:cNvSpPr/>
      </dsp:nvSpPr>
      <dsp:spPr>
        <a:xfrm>
          <a:off x="4724" y="0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Предупредить заранее о встрече</a:t>
          </a:r>
          <a:endParaRPr lang="ru-RU" sz="2400" i="1" kern="1200" dirty="0"/>
        </a:p>
      </dsp:txBody>
      <dsp:txXfrm>
        <a:off x="4724" y="0"/>
        <a:ext cx="3118185" cy="1064963"/>
      </dsp:txXfrm>
    </dsp:sp>
    <dsp:sp modelId="{C6A1A5B8-53E1-4C28-9C85-7AD0D985242E}">
      <dsp:nvSpPr>
        <dsp:cNvPr id="0" name=""/>
        <dsp:cNvSpPr/>
      </dsp:nvSpPr>
      <dsp:spPr>
        <a:xfrm>
          <a:off x="1430697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6919-FD4B-43C6-B711-6DA53A90E299}">
      <dsp:nvSpPr>
        <dsp:cNvPr id="0" name=""/>
        <dsp:cNvSpPr/>
      </dsp:nvSpPr>
      <dsp:spPr>
        <a:xfrm>
          <a:off x="3278819" y="1597444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Обозначить тему разговора</a:t>
          </a:r>
          <a:endParaRPr lang="ru-RU" sz="2400" i="1" kern="1200" dirty="0"/>
        </a:p>
      </dsp:txBody>
      <dsp:txXfrm>
        <a:off x="3278819" y="1597444"/>
        <a:ext cx="3118185" cy="1064963"/>
      </dsp:txXfrm>
    </dsp:sp>
    <dsp:sp modelId="{5F0FD973-45CD-4EB9-B475-22081BFDD036}">
      <dsp:nvSpPr>
        <dsp:cNvPr id="0" name=""/>
        <dsp:cNvSpPr/>
      </dsp:nvSpPr>
      <dsp:spPr>
        <a:xfrm>
          <a:off x="4704792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F9D67-9AA0-4560-8DCB-7F39CD0837FC}">
      <dsp:nvSpPr>
        <dsp:cNvPr id="0" name=""/>
        <dsp:cNvSpPr/>
      </dsp:nvSpPr>
      <dsp:spPr>
        <a:xfrm>
          <a:off x="6552914" y="0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Подготовиться</a:t>
          </a:r>
          <a:endParaRPr lang="ru-RU" sz="2400" i="1" kern="1200" dirty="0"/>
        </a:p>
      </dsp:txBody>
      <dsp:txXfrm>
        <a:off x="6552914" y="0"/>
        <a:ext cx="3118185" cy="1064963"/>
      </dsp:txXfrm>
    </dsp:sp>
    <dsp:sp modelId="{5098C49A-715B-4AA2-88AA-2F68F1C25003}">
      <dsp:nvSpPr>
        <dsp:cNvPr id="0" name=""/>
        <dsp:cNvSpPr/>
      </dsp:nvSpPr>
      <dsp:spPr>
        <a:xfrm>
          <a:off x="7978887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1A52-7AAF-4735-AB19-6EEE84334155}">
      <dsp:nvSpPr>
        <dsp:cNvPr id="0" name=""/>
        <dsp:cNvSpPr/>
      </dsp:nvSpPr>
      <dsp:spPr>
        <a:xfrm rot="16200000">
          <a:off x="1349227" y="-1349227"/>
          <a:ext cx="3039041" cy="573749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«Мы поговорим о твоей мотивации — что для тебя важно, что бы ты хотел изменить, какие у тебя ожидания и планы»</a:t>
          </a:r>
          <a:endParaRPr lang="ru-RU" sz="2400" kern="1200" dirty="0"/>
        </a:p>
      </dsp:txBody>
      <dsp:txXfrm rot="5400000">
        <a:off x="-1" y="1"/>
        <a:ext cx="5737496" cy="2279280"/>
      </dsp:txXfrm>
    </dsp:sp>
    <dsp:sp modelId="{9779EA64-D211-4AAE-956E-E06451F719B9}">
      <dsp:nvSpPr>
        <dsp:cNvPr id="0" name=""/>
        <dsp:cNvSpPr/>
      </dsp:nvSpPr>
      <dsp:spPr>
        <a:xfrm>
          <a:off x="5737496" y="0"/>
          <a:ext cx="5737496" cy="303904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«У тебя заканчивается испытательный срок. Я предлагаю встречу в пятницу, чтобы обсудить твои впечатления о работе и узнать о твоих дальнейших планах»</a:t>
          </a:r>
          <a:endParaRPr lang="ru-RU" sz="2400" kern="1200" dirty="0"/>
        </a:p>
      </dsp:txBody>
      <dsp:txXfrm>
        <a:off x="5737496" y="0"/>
        <a:ext cx="5737496" cy="2279280"/>
      </dsp:txXfrm>
    </dsp:sp>
    <dsp:sp modelId="{8344E038-EFD1-4418-8CBF-3A0EBAC342FF}">
      <dsp:nvSpPr>
        <dsp:cNvPr id="0" name=""/>
        <dsp:cNvSpPr/>
      </dsp:nvSpPr>
      <dsp:spPr>
        <a:xfrm rot="10800000">
          <a:off x="0" y="3039041"/>
          <a:ext cx="5737496" cy="303904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«Перед тем как продлевать контракт, я предлагаю встретиться и обсудить твое отношение к работе — что нравится, что нет, что хотелось бы изменить, куда развиваться»</a:t>
          </a:r>
          <a:endParaRPr lang="ru-RU" sz="2400" kern="1200" dirty="0"/>
        </a:p>
      </dsp:txBody>
      <dsp:txXfrm rot="10800000">
        <a:off x="0" y="3798801"/>
        <a:ext cx="5737496" cy="2279280"/>
      </dsp:txXfrm>
    </dsp:sp>
    <dsp:sp modelId="{57CD2EEE-3F21-45CC-8FE6-826FB64F7005}">
      <dsp:nvSpPr>
        <dsp:cNvPr id="0" name=""/>
        <dsp:cNvSpPr/>
      </dsp:nvSpPr>
      <dsp:spPr>
        <a:xfrm rot="5400000">
          <a:off x="7086724" y="1689813"/>
          <a:ext cx="3039041" cy="573749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«Мы встретимся для того, чтобы создать твою карту </a:t>
          </a:r>
          <a:r>
            <a:rPr lang="ru-RU" sz="2400" kern="1200" dirty="0" err="1" smtClean="0"/>
            <a:t>мотиваторов</a:t>
          </a:r>
          <a:r>
            <a:rPr lang="ru-RU" sz="2400" kern="1200" dirty="0" smtClean="0"/>
            <a:t>. Это поможет мне понять, что для тебя важно в работе, доволен ли ты текущей ситуацией, что изменилось за последние полгода»</a:t>
          </a:r>
          <a:endParaRPr lang="ru-RU" sz="2400" kern="1200" dirty="0"/>
        </a:p>
      </dsp:txBody>
      <dsp:txXfrm rot="-5400000">
        <a:off x="5737496" y="3798801"/>
        <a:ext cx="5737496" cy="2279280"/>
      </dsp:txXfrm>
    </dsp:sp>
    <dsp:sp modelId="{73B12A2F-B790-4237-AE20-EB5AF8673635}">
      <dsp:nvSpPr>
        <dsp:cNvPr id="0" name=""/>
        <dsp:cNvSpPr/>
      </dsp:nvSpPr>
      <dsp:spPr>
        <a:xfrm>
          <a:off x="4016247" y="2279280"/>
          <a:ext cx="3442497" cy="151952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090424" y="2353457"/>
        <a:ext cx="3294143" cy="137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168" y="614923"/>
            <a:ext cx="9038872" cy="1646302"/>
          </a:xfrm>
        </p:spPr>
        <p:txBody>
          <a:bodyPr/>
          <a:lstStyle/>
          <a:p>
            <a:pPr algn="ctr"/>
            <a:r>
              <a:rPr lang="ru-RU" sz="4000" dirty="0"/>
              <a:t>ТЕМА 6. МОТИВАЦИЯ СОТРУДНИКОВ, КАК СОСТАВЛЯЮЩАЯ  НИСХОДЯЩИХ  И  ВОСХОДЯЩИХ КОММУНИКАЦИЙ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168" y="2261225"/>
            <a:ext cx="9230603" cy="4113449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План:</a:t>
            </a:r>
          </a:p>
          <a:p>
            <a:pPr algn="l"/>
            <a:r>
              <a:rPr lang="ru-RU" sz="2800" dirty="0"/>
              <a:t>1. Особенность мотивационной структуры персонала, мотивационные якоря Эдгара Шейна</a:t>
            </a:r>
          </a:p>
          <a:p>
            <a:pPr algn="l"/>
            <a:r>
              <a:rPr lang="ru-RU" sz="2800" dirty="0"/>
              <a:t>2. Подходы к выявлению мотивационных приоритетов и выбору стимулов у разных поколений</a:t>
            </a:r>
          </a:p>
          <a:p>
            <a:pPr algn="l"/>
            <a:r>
              <a:rPr lang="ru-RU" sz="2800" dirty="0"/>
              <a:t>3. Практические инструменты диагностики мотивационных приоритетов сотрудников, мотивационное интервью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133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3. Самостоятельность и независимость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Сотрудник всегда старается выполнить работу в своем стиле, для него важна собственная оценка по качеству и срокам выполненной работы, а не внешние структурные рамки. </a:t>
            </a:r>
            <a:endParaRPr lang="ru-RU" sz="2400" dirty="0" smtClean="0"/>
          </a:p>
          <a:p>
            <a:r>
              <a:rPr lang="ru-RU" sz="2400" dirty="0" smtClean="0"/>
              <a:t>Мотивация </a:t>
            </a:r>
            <a:r>
              <a:rPr lang="ru-RU" sz="2400" dirty="0"/>
              <a:t>такого сотрудника должна иметь следующее содержание:</a:t>
            </a:r>
          </a:p>
          <a:p>
            <a:r>
              <a:rPr lang="ru-RU" sz="2400" dirty="0"/>
              <a:t>•	поручить ему задание, позволяющее действовать независимо, при минимальном контроле</a:t>
            </a:r>
          </a:p>
          <a:p>
            <a:r>
              <a:rPr lang="ru-RU" sz="2400" dirty="0"/>
              <a:t>•	поручить вести какой-либо проект от начала до конца и нести за него большую ответственность</a:t>
            </a:r>
          </a:p>
          <a:p>
            <a:r>
              <a:rPr lang="ru-RU" sz="2400" dirty="0"/>
              <a:t>•	не назначать сотрудника на такую должность, где необходимы функции общего управления и постоянное принятие групповых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28253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4. Чувство безопасности и стабильность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906555"/>
            <a:ext cx="9080621" cy="5820817"/>
          </a:xfrm>
        </p:spPr>
        <p:txBody>
          <a:bodyPr>
            <a:normAutofit/>
          </a:bodyPr>
          <a:lstStyle/>
          <a:p>
            <a:r>
              <a:rPr lang="ru-RU" sz="2400" dirty="0"/>
              <a:t>Для таких сотрудников важно сохранение стабильной работы на длительный срок; хорошо работают в команде; новаторский подход к рабочим проблемам и новые роли их мало интересуют. Их мотивация:</a:t>
            </a:r>
          </a:p>
          <a:p>
            <a:r>
              <a:rPr lang="ru-RU" sz="2400" dirty="0"/>
              <a:t>•	предлагать им более традиционную и менее рискованную работу</a:t>
            </a:r>
          </a:p>
          <a:p>
            <a:r>
              <a:rPr lang="ru-RU" sz="2400" dirty="0"/>
              <a:t>•	долгосрочные проекты, которые дают чувство стабильности</a:t>
            </a:r>
          </a:p>
          <a:p>
            <a:r>
              <a:rPr lang="ru-RU" sz="2400" dirty="0"/>
              <a:t>•	давать новые задания в старом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102162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5. Предпринимательская жилка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906555"/>
            <a:ext cx="9080621" cy="5820817"/>
          </a:xfrm>
        </p:spPr>
        <p:txBody>
          <a:bodyPr>
            <a:normAutofit/>
          </a:bodyPr>
          <a:lstStyle/>
          <a:p>
            <a:r>
              <a:rPr lang="ru-RU" sz="2400" dirty="0"/>
              <a:t>Постоянное стремление создавать новые деловые предприятия; разработка своего видения дела и попытка его осуществления в </a:t>
            </a:r>
            <a:r>
              <a:rPr lang="ru-RU" sz="2400" dirty="0" smtClean="0"/>
              <a:t>реальности. </a:t>
            </a:r>
            <a:r>
              <a:rPr lang="ru-RU" sz="2400" dirty="0"/>
              <a:t>Для таких сотрудников подходит следующая мотивация:</a:t>
            </a:r>
          </a:p>
          <a:p>
            <a:r>
              <a:rPr lang="ru-RU" sz="2400" dirty="0"/>
              <a:t>•	предложить участие в проекте с созданием новых продуктов вместе с другими членами команды или в творческом проекте с созданием союза с другим отделом или другими компаниями</a:t>
            </a:r>
          </a:p>
          <a:p>
            <a:r>
              <a:rPr lang="ru-RU" sz="2400" dirty="0"/>
              <a:t>•	привлечение к разработке общей стратегии проекта, и, особенно, на стадии запуска проекта</a:t>
            </a:r>
          </a:p>
          <a:p>
            <a:r>
              <a:rPr lang="ru-RU" sz="2400" dirty="0"/>
              <a:t>•	не назначать на работу, которая ограничивает сотрудника узкими рамками</a:t>
            </a:r>
          </a:p>
          <a:p>
            <a:r>
              <a:rPr lang="ru-RU" sz="2400" dirty="0"/>
              <a:t>•	по мере завершения одного проекта, сразу же привлекать к новому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226634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6. Стремление быть полезным и преданность делу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1267097"/>
            <a:ext cx="9080621" cy="546027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Сотрудник испытывает постоянное стремление помогать другим, а работа для него имеет личное значение, любит учить и консультировать других. Мотивация для таких сотрудников:</a:t>
            </a:r>
          </a:p>
          <a:p>
            <a:r>
              <a:rPr lang="ru-RU" sz="2400" dirty="0"/>
              <a:t>•	оказывать услуги типа «обслуживания покупателей» другим участникам команды или проекта</a:t>
            </a:r>
          </a:p>
          <a:p>
            <a:r>
              <a:rPr lang="ru-RU" sz="2400" dirty="0"/>
              <a:t>•	ставить такого сотрудника на такой участок работы, где много различного общения с клиентами</a:t>
            </a:r>
          </a:p>
          <a:p>
            <a:r>
              <a:rPr lang="ru-RU" sz="2400" dirty="0"/>
              <a:t>•	предоставлять возможность улаживать какие-то разногласия и конфликтные ситуации в команде</a:t>
            </a:r>
          </a:p>
          <a:p>
            <a:r>
              <a:rPr lang="ru-RU" sz="2400" dirty="0"/>
              <a:t>•	выполнять задания, которые они считают необходимыми для улучшения чьей-то жизни</a:t>
            </a:r>
          </a:p>
          <a:p>
            <a:r>
              <a:rPr lang="ru-RU" sz="2400" dirty="0"/>
              <a:t>•	помощь другим сотрудникам выполнять свою работу или свой долг</a:t>
            </a:r>
          </a:p>
        </p:txBody>
      </p:sp>
    </p:spTree>
    <p:extLst>
      <p:ext uri="{BB962C8B-B14F-4D97-AF65-F5344CB8AC3E}">
        <p14:creationId xmlns:p14="http://schemas.microsoft.com/office/powerpoint/2010/main" val="39737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7. Испытание сил в чистом виде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5" y="1018902"/>
            <a:ext cx="9080621" cy="546027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Высокий уровень внутренней мотивации сотрудника, постоянное стремление испытывать себя, решая при этом новые для себя профессиональные и личностные проблемы. Сотрудник готов взять на себя трудновыполнимые и рискованные задачи, а рутинные задания для него скучны и неинтересны. Для мотивации таких сотрудников необходимо:</a:t>
            </a:r>
          </a:p>
          <a:p>
            <a:r>
              <a:rPr lang="ru-RU" sz="2400" dirty="0"/>
              <a:t>•	предлагать как можно более разнообразные и новые задачи</a:t>
            </a:r>
          </a:p>
          <a:p>
            <a:r>
              <a:rPr lang="ru-RU" sz="2400" dirty="0"/>
              <a:t>•	заранее с ними проводить беседы с целью выяснить, какая работа бы их заинтересовала, какие проекты стали бы для них пробой сил</a:t>
            </a:r>
          </a:p>
          <a:p>
            <a:r>
              <a:rPr lang="ru-RU" sz="2400" dirty="0"/>
              <a:t>•	их можно использовать в критических ситуациях, когда необходимо спасти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63160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8. Стиль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19" y="770709"/>
            <a:ext cx="9538135" cy="595666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Работа сотрудника в соответствии с собственным, идеальным, по их представлению, стилем жизни, выполнение профессиональных обязанностей не должно отнимать их личное время. Для сотрудника важен баланс между работой и личной жизнью и он ценит организационную гибкость работы. Для мотивации необходимо:</a:t>
            </a:r>
          </a:p>
          <a:p>
            <a:r>
              <a:rPr lang="ru-RU" sz="2400" dirty="0"/>
              <a:t>•	предоставление им гибкого рабочего графика, неполного рабочего дня</a:t>
            </a:r>
          </a:p>
          <a:p>
            <a:r>
              <a:rPr lang="ru-RU" sz="2400" dirty="0"/>
              <a:t>•	использование средств телекоммуникации для получения и отправки работы</a:t>
            </a:r>
          </a:p>
          <a:p>
            <a:r>
              <a:rPr lang="ru-RU" sz="2400" dirty="0"/>
              <a:t>•	оценка их работы по результату, а не по времени, проведенному в офисе</a:t>
            </a:r>
          </a:p>
          <a:p>
            <a:r>
              <a:rPr lang="ru-RU" sz="2400" dirty="0"/>
              <a:t>•	поручать выполнение таких заданий, у которых четко обозначены начало и конец, и которые не будут регулярно занимать его личное время</a:t>
            </a:r>
          </a:p>
          <a:p>
            <a:r>
              <a:rPr lang="ru-RU" sz="2400" dirty="0"/>
              <a:t>•	участвовать в такой работе, которая не требует частых или длительных командировок.</a:t>
            </a:r>
          </a:p>
        </p:txBody>
      </p:sp>
    </p:spTree>
    <p:extLst>
      <p:ext uri="{BB962C8B-B14F-4D97-AF65-F5344CB8AC3E}">
        <p14:creationId xmlns:p14="http://schemas.microsoft.com/office/powerpoint/2010/main" val="73005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7" y="152400"/>
            <a:ext cx="9772952" cy="103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2. Подходы к выявлению мотивационных приоритетов и выбору стимулов у разных поколений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796"/>
          <a:stretch/>
        </p:blipFill>
        <p:spPr>
          <a:xfrm>
            <a:off x="324174" y="1959429"/>
            <a:ext cx="9590535" cy="37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Бэби-</a:t>
            </a:r>
            <a:r>
              <a:rPr lang="ru-RU" sz="2800" b="1" i="1" dirty="0" err="1"/>
              <a:t>бумеры</a:t>
            </a:r>
            <a:r>
              <a:rPr lang="ru-RU" sz="2800" b="1" i="1" dirty="0"/>
              <a:t>: капитаны спортивной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109" y="653143"/>
            <a:ext cx="3986108" cy="888274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Послевоенное поколение, 50-70 лет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1541417"/>
            <a:ext cx="7093131" cy="146304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них вообще характерно ставить работу на первое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место, хорошие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руководители, бэби-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бумеры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умеют формировать эффективную команду, передавать опыт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коллегам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Хотят </a:t>
            </a:r>
            <a:r>
              <a:rPr lang="ru-RU" sz="2400" dirty="0">
                <a:solidFill>
                  <a:srgbClr val="C00000"/>
                </a:solidFill>
              </a:rPr>
              <a:t>получать достойную награду – и в виде хорошего заработка, и в виде высокой оценки своего </a:t>
            </a:r>
            <a:r>
              <a:rPr lang="ru-RU" sz="2400" dirty="0" smtClean="0">
                <a:solidFill>
                  <a:srgbClr val="C00000"/>
                </a:solidFill>
              </a:rPr>
              <a:t>труда.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Они ценят финансовую защищенность; нельзя забывать о статусных вещах</a:t>
            </a:r>
          </a:p>
        </p:txBody>
      </p:sp>
    </p:spTree>
    <p:extLst>
      <p:ext uri="{BB962C8B-B14F-4D97-AF65-F5344CB8AC3E}">
        <p14:creationId xmlns:p14="http://schemas.microsoft.com/office/powerpoint/2010/main" val="79636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Х: фундамент рынка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60-80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796834"/>
            <a:ext cx="7093131" cy="220762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Они большинство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руководителей высшего и среднего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звена, 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отличают высокая работоспособность, целеустремленность, гибкость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стрессоустойчивость. Стабильность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защищенность для них необходимые жизненные условия.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Нужно </a:t>
            </a:r>
            <a:r>
              <a:rPr lang="ru-RU" sz="2400" dirty="0">
                <a:solidFill>
                  <a:srgbClr val="C00000"/>
                </a:solidFill>
              </a:rPr>
              <a:t>делать акцент на стабильности, надежности и деньгах</a:t>
            </a:r>
            <a:r>
              <a:rPr lang="ru-RU" sz="2400" dirty="0" smtClean="0">
                <a:solidFill>
                  <a:srgbClr val="C00000"/>
                </a:solidFill>
              </a:rPr>
              <a:t>. Четкая </a:t>
            </a:r>
            <a:r>
              <a:rPr lang="ru-RU" sz="2400" dirty="0">
                <a:solidFill>
                  <a:srgbClr val="C00000"/>
                </a:solidFill>
              </a:rPr>
              <a:t>организационная структура и фиксированный </a:t>
            </a:r>
            <a:r>
              <a:rPr lang="ru-RU" sz="2400" dirty="0" smtClean="0">
                <a:solidFill>
                  <a:srgbClr val="C00000"/>
                </a:solidFill>
              </a:rPr>
              <a:t>оклад, нормированный </a:t>
            </a:r>
            <a:r>
              <a:rPr lang="ru-RU" sz="2400" dirty="0">
                <a:solidFill>
                  <a:srgbClr val="C00000"/>
                </a:solidFill>
              </a:rPr>
              <a:t>рабочий день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прозрачная система бонусов и премий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Для «иксов» также важна корпоративная культура и понимание своего места 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коллективе, они любят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учиться и повышать квалификацию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389687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Y: свобода и стремительность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80-90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470" y="1114698"/>
            <a:ext cx="7093131" cy="17896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прогнозам демографов к 2025 году будет составлять 75% экономической силы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страны.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Она самостоятельна и бесстрашна, адаптивна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гиперобучаема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Баланс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работы и личной жизни,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самореализация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свобода.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Работодателям с ними сложно. И, кстати, деньги для «игреков» – не решающий </a:t>
            </a:r>
            <a:r>
              <a:rPr lang="ru-RU" sz="2400" dirty="0" smtClean="0">
                <a:solidFill>
                  <a:srgbClr val="C00000"/>
                </a:solidFill>
              </a:rPr>
              <a:t>фактор. Мотивировать </a:t>
            </a:r>
            <a:r>
              <a:rPr lang="ru-RU" sz="2400" dirty="0">
                <a:solidFill>
                  <a:srgbClr val="C00000"/>
                </a:solidFill>
              </a:rPr>
              <a:t>сотрудников поколения Y нужно относительно новыми инструментами.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Свободное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общение в рабочем процессе, социальные сети или корпоративный портал, гибкий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график. Они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 терпят авторитарного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руководства. Возможность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быстрого карьерного роста </a:t>
            </a:r>
          </a:p>
        </p:txBody>
      </p:sp>
    </p:spTree>
    <p:extLst>
      <p:ext uri="{BB962C8B-B14F-4D97-AF65-F5344CB8AC3E}">
        <p14:creationId xmlns:p14="http://schemas.microsoft.com/office/powerpoint/2010/main" val="82916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2282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1. Особенность мотивационной структуры персонала, мотивационные якоря Эдгара Шейна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" y="1678448"/>
            <a:ext cx="9396698" cy="2835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7158" y="5099260"/>
            <a:ext cx="831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Рисунок 1 - Мотивационная структура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6648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</a:t>
            </a:r>
            <a:r>
              <a:rPr lang="en-US" sz="2800" b="1" i="1" dirty="0"/>
              <a:t>Z: </a:t>
            </a:r>
            <a:r>
              <a:rPr lang="ru-RU" sz="2800" b="1" i="1" dirty="0"/>
              <a:t>оцифрованное поколение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2000-х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1053739"/>
            <a:ext cx="7093131" cy="136724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Зетки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» очень быстро развивают навык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работы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большим объемом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информации. Широкий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кругозор.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Автоматизированное поколение. Фокусировка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свои интересы.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1417" y="2612571"/>
            <a:ext cx="10485121" cy="182009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Простое отношение к ошибкам. </a:t>
            </a:r>
            <a:r>
              <a:rPr lang="ru-RU" sz="2400" dirty="0" smtClean="0">
                <a:solidFill>
                  <a:srgbClr val="C00000"/>
                </a:solidFill>
              </a:rPr>
              <a:t>Социальная </a:t>
            </a:r>
            <a:r>
              <a:rPr lang="ru-RU" sz="2400" dirty="0">
                <a:solidFill>
                  <a:srgbClr val="C00000"/>
                </a:solidFill>
              </a:rPr>
              <a:t>ответственность. </a:t>
            </a:r>
            <a:r>
              <a:rPr lang="ru-RU" sz="2400" dirty="0" smtClean="0">
                <a:solidFill>
                  <a:srgbClr val="C00000"/>
                </a:solidFill>
              </a:rPr>
              <a:t>Быстрые достижения. Высокая </a:t>
            </a:r>
            <a:r>
              <a:rPr lang="ru-RU" sz="2400" dirty="0">
                <a:solidFill>
                  <a:srgbClr val="C00000"/>
                </a:solidFill>
              </a:rPr>
              <a:t>самооценка. Поколение Z — это первое поколение за последние 100 лет, которое рождается со взрослой сформированной позицией ко многим вещам. </a:t>
            </a:r>
            <a:r>
              <a:rPr lang="ru-RU" sz="2400" dirty="0" smtClean="0">
                <a:solidFill>
                  <a:srgbClr val="C00000"/>
                </a:solidFill>
              </a:rPr>
              <a:t>Они сами решают, что и как нужно делать. От этого и высокая самооценка.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4128" y="4624247"/>
            <a:ext cx="10573176" cy="210312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Поколение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Z не воспринимает авторитарный стиль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управления. Новые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технологии.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Выстроить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сильный бренд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работодателя. Непрерывное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развитие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Прошить» все процессы элементами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геймификации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Наладить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процессы адаптации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наставничества.Выстроить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систему повышений и передвижений в должностях внутри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406997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08" y="462417"/>
            <a:ext cx="9498632" cy="3880773"/>
          </a:xfrm>
        </p:spPr>
        <p:txBody>
          <a:bodyPr>
            <a:noAutofit/>
          </a:bodyPr>
          <a:lstStyle/>
          <a:p>
            <a:r>
              <a:rPr lang="ru-RU" sz="2800" dirty="0"/>
              <a:t>Если коллектив </a:t>
            </a:r>
            <a:r>
              <a:rPr lang="ru-RU" sz="2800" dirty="0" smtClean="0"/>
              <a:t>команды состоит </a:t>
            </a:r>
            <a:r>
              <a:rPr lang="ru-RU" sz="2800" dirty="0"/>
              <a:t>из сотрудников разных поколений, применять единую систему мотивации, конечно, невозможно. В таком случае </a:t>
            </a:r>
            <a:r>
              <a:rPr lang="ru-RU" sz="2800" dirty="0" smtClean="0"/>
              <a:t>нужно подобающим </a:t>
            </a:r>
            <a:r>
              <a:rPr lang="ru-RU" sz="2800" dirty="0"/>
              <a:t>образом оценивать работу бэби-</a:t>
            </a:r>
            <a:r>
              <a:rPr lang="ru-RU" sz="2800" dirty="0" err="1"/>
              <a:t>бумеров</a:t>
            </a:r>
            <a:r>
              <a:rPr lang="ru-RU" sz="2800" dirty="0"/>
              <a:t>, учитывать пожелания «основного состава» – поколения X и не забывать про молодежь – в ближайшие время именно «игреки» будут двигать нашу экономику. Учитывая особенности разных поколений, применяя отдельные мотивационные стандарты, </a:t>
            </a:r>
            <a:r>
              <a:rPr lang="ru-RU" sz="2800" dirty="0" smtClean="0"/>
              <a:t>команда </a:t>
            </a:r>
            <a:r>
              <a:rPr lang="ru-RU" sz="2800" dirty="0"/>
              <a:t>получает серьезное конкурентное преимущество в борьбе за главную движущую силу любого бизнеса – людей.</a:t>
            </a:r>
          </a:p>
        </p:txBody>
      </p:sp>
    </p:spTree>
    <p:extLst>
      <p:ext uri="{BB962C8B-B14F-4D97-AF65-F5344CB8AC3E}">
        <p14:creationId xmlns:p14="http://schemas.microsoft.com/office/powerpoint/2010/main" val="2101492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7" y="0"/>
            <a:ext cx="11849946" cy="9797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3. Практические инструменты диагностики мотивационных приоритетов сотрудников, мотивационное интервью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843" y="1102497"/>
            <a:ext cx="8596668" cy="46504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</a:rPr>
              <a:t>1) Оценка </a:t>
            </a:r>
            <a:r>
              <a:rPr lang="ru-RU" sz="2800" b="1" u="sng" dirty="0">
                <a:solidFill>
                  <a:srgbClr val="0070C0"/>
                </a:solidFill>
              </a:rPr>
              <a:t>мотивации кандидатов: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187" y="1690325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1. Карта мотивации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703" y="2625633"/>
            <a:ext cx="2756263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власть </a:t>
            </a:r>
            <a:r>
              <a:rPr lang="ru-RU" sz="2400" dirty="0"/>
              <a:t>-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447" y="2625632"/>
            <a:ext cx="3139744" cy="74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достижение </a:t>
            </a:r>
            <a:r>
              <a:rPr lang="ru-RU" sz="2400" dirty="0"/>
              <a:t>успеха - избегание неудач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4672" y="2625633"/>
            <a:ext cx="2756263" cy="74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защищенность </a:t>
            </a:r>
            <a:r>
              <a:rPr lang="ru-RU" sz="2400" dirty="0"/>
              <a:t>- принадлежность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1658983" y="2151990"/>
            <a:ext cx="350334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2009317" y="2151990"/>
            <a:ext cx="2967632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2009317" y="2151990"/>
            <a:ext cx="6337849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01447" y="1736396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в</a:t>
            </a:r>
            <a:r>
              <a:rPr lang="ru-RU" sz="2000" i="1" dirty="0" smtClean="0"/>
              <a:t>ключает следующие </a:t>
            </a:r>
            <a:r>
              <a:rPr lang="ru-RU" sz="2000" i="1" dirty="0"/>
              <a:t>разделы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5133" y="3706726"/>
            <a:ext cx="9142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В соответствии с данной картой мотивации кандидату задаются вопросы и ответы фиксируются в таблице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187" y="4924953"/>
            <a:ext cx="9663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Ответы нужно обязательно вносить с соответствующую графу карты мотивации и затем уже проанализировать, какая мотивация преобладает у кандидата и соответствует ли она приоритетам вашей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4289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457" y="370506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2. Тестирование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2444" y="832171"/>
            <a:ext cx="8172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/>
              <a:t>кандидата обязательно нужно обязательно предупредить о том, что он пройдет тестирование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92991"/>
              </p:ext>
            </p:extLst>
          </p:nvPr>
        </p:nvGraphicFramePr>
        <p:xfrm>
          <a:off x="666663" y="1811323"/>
          <a:ext cx="9796685" cy="445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491">
                  <a:extLst>
                    <a:ext uri="{9D8B030D-6E8A-4147-A177-3AD203B41FA5}">
                      <a16:colId xmlns:a16="http://schemas.microsoft.com/office/drawing/2014/main" val="384454310"/>
                    </a:ext>
                  </a:extLst>
                </a:gridCol>
                <a:gridCol w="5867194">
                  <a:extLst>
                    <a:ext uri="{9D8B030D-6E8A-4147-A177-3AD203B41FA5}">
                      <a16:colId xmlns:a16="http://schemas.microsoft.com/office/drawing/2014/main" val="3301099319"/>
                    </a:ext>
                  </a:extLst>
                </a:gridCol>
              </a:tblGrid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1. Методика изучения мотивации карьерного роста Шейна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ранжирование ответов на 41 утверждение по десятибалльной шкале</a:t>
                      </a:r>
                      <a:endParaRPr lang="ru-RU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473543"/>
                  </a:ext>
                </a:extLst>
              </a:tr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2. Опросник для определения источников мотивации Джона </a:t>
                      </a:r>
                      <a:r>
                        <a:rPr lang="ru-RU" sz="2200" b="1" i="1" dirty="0" err="1" smtClean="0"/>
                        <a:t>Барбуто</a:t>
                      </a:r>
                      <a:r>
                        <a:rPr lang="ru-RU" sz="2200" b="1" i="1" dirty="0" smtClean="0"/>
                        <a:t> и Ричарда </a:t>
                      </a:r>
                      <a:r>
                        <a:rPr lang="ru-RU" sz="2200" b="1" i="1" dirty="0" err="1" smtClean="0"/>
                        <a:t>Сколла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предлагается 30 утверждений, которые распределены по 5 сферам и оцениваются они по семибалльной шкале</a:t>
                      </a:r>
                      <a:endParaRPr lang="ru-RU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711636"/>
                  </a:ext>
                </a:extLst>
              </a:tr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3. Мотивационный тест </a:t>
                      </a:r>
                      <a:r>
                        <a:rPr lang="ru-RU" sz="2200" b="1" i="1" dirty="0" err="1" smtClean="0"/>
                        <a:t>Герцберга</a:t>
                      </a:r>
                      <a:r>
                        <a:rPr lang="ru-RU" sz="2200" b="1" i="1" dirty="0" smtClean="0"/>
                        <a:t> 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исследование коллективных карьерных предпочтений</a:t>
                      </a:r>
                      <a:r>
                        <a:rPr lang="ru-RU" sz="2200" b="0" baseline="0" dirty="0" smtClean="0"/>
                        <a:t> </a:t>
                      </a:r>
                      <a:r>
                        <a:rPr lang="ru-RU" sz="2200" b="0" dirty="0" smtClean="0"/>
                        <a:t>и удовлетворенность сотрудников базовыми гигиеническими факторами; включает 91 пункт с двумя вариантами ответов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60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0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715" y="409694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3. Анкетирование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58553851"/>
              </p:ext>
            </p:extLst>
          </p:nvPr>
        </p:nvGraphicFramePr>
        <p:xfrm>
          <a:off x="-1177109" y="195943"/>
          <a:ext cx="12219577" cy="645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31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263" y="331317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4. Вопросы о компании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686" y="1065185"/>
            <a:ext cx="8656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Меру заинтересованности кандидата в работе именно на вашем предприятии легко определить задав вопрос о том, что ему известно о вашей компании. </a:t>
            </a:r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</a:t>
            </a:r>
            <a:r>
              <a:rPr lang="ru-RU" sz="2400" dirty="0"/>
              <a:t>кандидат замотивирован на работу в вашей компании он обязательно посмотрит до собеседования информацию о компании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</a:t>
            </a:r>
            <a:r>
              <a:rPr lang="ru-RU" sz="2400" dirty="0"/>
              <a:t>же в ответ он произнесет шаблонные фразы, то скорее всего его привлекла заработная плата, а как известно, это самый ненадежный </a:t>
            </a:r>
            <a:r>
              <a:rPr lang="ru-RU" sz="2400" dirty="0" err="1"/>
              <a:t>мотиватор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34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907" y="135589"/>
            <a:ext cx="8596668" cy="46504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</a:rPr>
              <a:t>2) Оценка мотивации сотрудников: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133" y="788728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1. Тематические опросники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380" y="1862912"/>
            <a:ext cx="2180317" cy="762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устное интервью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9744" y="1871978"/>
            <a:ext cx="2438096" cy="74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письменное анкетирование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45920" y="1250393"/>
            <a:ext cx="365759" cy="50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03687" y="1250393"/>
            <a:ext cx="1589044" cy="50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57451" y="2789319"/>
            <a:ext cx="6096000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400" dirty="0" smtClean="0"/>
              <a:t>Можно </a:t>
            </a:r>
            <a:r>
              <a:rPr lang="ru-RU" sz="2400" dirty="0"/>
              <a:t>использовать мнение руководителя для составления общего впечатления о мотивации сотрудников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4321" y="4242780"/>
            <a:ext cx="6096000" cy="830997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400" dirty="0"/>
              <a:t>Для интервью лучше использовать комплекс открытых и закрытых вопросов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4178" y="5326910"/>
            <a:ext cx="7553513" cy="830997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dirty="0"/>
              <a:t>Для упрощения интерпретации ответов можно фиксировать результаты или заносить их в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9977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811" y="383569"/>
            <a:ext cx="524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2. Метод проективных вопросов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0633363"/>
              </p:ext>
            </p:extLst>
          </p:nvPr>
        </p:nvGraphicFramePr>
        <p:xfrm>
          <a:off x="0" y="1332411"/>
          <a:ext cx="10868297" cy="54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758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729" y="239877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3. Тест юмористических фраз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3556" y="301432"/>
            <a:ext cx="403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u="sng" dirty="0"/>
              <a:t>был предложен еще в 1982 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7626144"/>
              </p:ext>
            </p:extLst>
          </p:nvPr>
        </p:nvGraphicFramePr>
        <p:xfrm>
          <a:off x="0" y="701542"/>
          <a:ext cx="12051201" cy="5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920" y="3460771"/>
            <a:ext cx="3901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Самозащита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Взаимоотношения полов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Вредные привычки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Деньги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Мода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Карьера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Семья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Глупость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Бездарность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Социальные неурядицы</a:t>
            </a:r>
          </a:p>
        </p:txBody>
      </p:sp>
    </p:spTree>
    <p:extLst>
      <p:ext uri="{BB962C8B-B14F-4D97-AF65-F5344CB8AC3E}">
        <p14:creationId xmlns:p14="http://schemas.microsoft.com/office/powerpoint/2010/main" val="57935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183" y="266002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Коуч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-анкета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183" y="984459"/>
            <a:ext cx="367440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1 этап - анкетирование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183" y="2695694"/>
            <a:ext cx="36631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2 этап – анализ данных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183" y="4406929"/>
            <a:ext cx="324960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3 этап - обсуждение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3108" y="984459"/>
            <a:ext cx="5325292" cy="144655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/>
              <a:t>Анкета содержит факторы мотивации </a:t>
            </a:r>
            <a:r>
              <a:rPr lang="ru-RU" sz="2200" i="1" dirty="0" smtClean="0"/>
              <a:t>и </a:t>
            </a:r>
            <a:r>
              <a:rPr lang="ru-RU" sz="2200" i="1" dirty="0"/>
              <a:t>две колонки: насколько этот фактор важен и как сильно человек удовлетворен им сейчас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108" y="2670368"/>
            <a:ext cx="5325292" cy="11079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 smtClean="0"/>
              <a:t>Внесение данных </a:t>
            </a:r>
            <a:r>
              <a:rPr lang="ru-RU" sz="2200" i="1" dirty="0"/>
              <a:t>в сводную </a:t>
            </a:r>
            <a:r>
              <a:rPr lang="ru-RU" sz="2200" i="1" dirty="0" smtClean="0"/>
              <a:t>таблицу, для последующего их анализа, необходимого для следующего этапа</a:t>
            </a:r>
            <a:endParaRPr lang="ru-RU" sz="2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33108" y="4314596"/>
            <a:ext cx="5325292" cy="11079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 smtClean="0"/>
              <a:t>Здесь можно </a:t>
            </a:r>
            <a:r>
              <a:rPr lang="ru-RU" sz="2200" i="1" dirty="0"/>
              <a:t>проявить или формальный подход, или более креативный</a:t>
            </a:r>
          </a:p>
        </p:txBody>
      </p:sp>
      <p:cxnSp>
        <p:nvCxnSpPr>
          <p:cNvPr id="12" name="Скругленная соединительная линия 11"/>
          <p:cNvCxnSpPr>
            <a:stCxn id="5" idx="3"/>
            <a:endCxn id="8" idx="1"/>
          </p:cNvCxnSpPr>
          <p:nvPr/>
        </p:nvCxnSpPr>
        <p:spPr>
          <a:xfrm>
            <a:off x="4107587" y="1215292"/>
            <a:ext cx="625521" cy="49244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6" idx="3"/>
            <a:endCxn id="9" idx="1"/>
          </p:cNvCxnSpPr>
          <p:nvPr/>
        </p:nvCxnSpPr>
        <p:spPr>
          <a:xfrm>
            <a:off x="4096365" y="2926527"/>
            <a:ext cx="636743" cy="29783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7" idx="3"/>
            <a:endCxn id="10" idx="1"/>
          </p:cNvCxnSpPr>
          <p:nvPr/>
        </p:nvCxnSpPr>
        <p:spPr>
          <a:xfrm>
            <a:off x="3682791" y="4637762"/>
            <a:ext cx="1050317" cy="23083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1979439" y="1446124"/>
            <a:ext cx="570669" cy="120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79438" y="3177716"/>
            <a:ext cx="570669" cy="120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3183" y="5799967"/>
            <a:ext cx="64828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Для обсуждения используется модель GROW</a:t>
            </a:r>
          </a:p>
        </p:txBody>
      </p:sp>
    </p:spTree>
    <p:extLst>
      <p:ext uri="{BB962C8B-B14F-4D97-AF65-F5344CB8AC3E}">
        <p14:creationId xmlns:p14="http://schemas.microsoft.com/office/powerpoint/2010/main" val="299175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0"/>
            <a:ext cx="10021146" cy="69233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Согласно классификации И. Н. </a:t>
            </a:r>
            <a:r>
              <a:rPr lang="ru-RU" sz="3200" dirty="0" err="1" smtClean="0">
                <a:solidFill>
                  <a:srgbClr val="0070C0"/>
                </a:solidFill>
              </a:rPr>
              <a:t>Герчиковой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2059478"/>
              </p:ext>
            </p:extLst>
          </p:nvPr>
        </p:nvGraphicFramePr>
        <p:xfrm>
          <a:off x="-369631" y="549851"/>
          <a:ext cx="11200676" cy="214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06" y="3187783"/>
            <a:ext cx="2259875" cy="101566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коммерчески </a:t>
            </a:r>
            <a:r>
              <a:rPr lang="ru-RU" sz="2000" dirty="0" smtClean="0"/>
              <a:t>мотивированные работники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6147" y="4043471"/>
            <a:ext cx="2120539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профессионалы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7669" y="3295504"/>
            <a:ext cx="1333862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патриоты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4742" y="3792337"/>
            <a:ext cx="2172789" cy="101566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хозяйственно мотивированные работники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84607" y="3295504"/>
            <a:ext cx="1338216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люмпены</a:t>
            </a:r>
            <a:endParaRPr lang="ru-RU" sz="2000" dirty="0"/>
          </a:p>
        </p:txBody>
      </p:sp>
      <p:cxnSp>
        <p:nvCxnSpPr>
          <p:cNvPr id="14" name="Скругленная соединительная линия 13"/>
          <p:cNvCxnSpPr>
            <a:endCxn id="7" idx="0"/>
          </p:cNvCxnSpPr>
          <p:nvPr/>
        </p:nvCxnSpPr>
        <p:spPr>
          <a:xfrm rot="16200000" flipH="1">
            <a:off x="529912" y="2579051"/>
            <a:ext cx="993220" cy="22424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endCxn id="9" idx="0"/>
          </p:cNvCxnSpPr>
          <p:nvPr/>
        </p:nvCxnSpPr>
        <p:spPr>
          <a:xfrm rot="16200000" flipH="1">
            <a:off x="2496925" y="3093978"/>
            <a:ext cx="1483151" cy="41583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endCxn id="10" idx="0"/>
          </p:cNvCxnSpPr>
          <p:nvPr/>
        </p:nvCxnSpPr>
        <p:spPr>
          <a:xfrm rot="16200000" flipH="1">
            <a:off x="4334674" y="2575578"/>
            <a:ext cx="891938" cy="54791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endCxn id="11" idx="0"/>
          </p:cNvCxnSpPr>
          <p:nvPr/>
        </p:nvCxnSpPr>
        <p:spPr>
          <a:xfrm rot="5400000">
            <a:off x="6528285" y="2953171"/>
            <a:ext cx="1232018" cy="44631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endCxn id="12" idx="0"/>
          </p:cNvCxnSpPr>
          <p:nvPr/>
        </p:nvCxnSpPr>
        <p:spPr>
          <a:xfrm rot="5400000">
            <a:off x="8618203" y="2299443"/>
            <a:ext cx="1231573" cy="76054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17" y="4940392"/>
            <a:ext cx="1885408" cy="1775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важна заработная плата и малозначимы условия </a:t>
            </a:r>
            <a:r>
              <a:rPr lang="ru-RU" i="1" dirty="0" smtClean="0">
                <a:solidFill>
                  <a:prstClr val="black"/>
                </a:solidFill>
              </a:rPr>
              <a:t>труда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33055" y="5136428"/>
            <a:ext cx="2210890" cy="1319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важна сама работа и возможность самореализации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8600" y="4947375"/>
            <a:ext cx="1424214" cy="15623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убеждены в своей необходимости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60010" y="5407779"/>
            <a:ext cx="1708332" cy="1101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требуют власти и полномочий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44264" y="4610494"/>
            <a:ext cx="2539999" cy="13482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smtClean="0">
                <a:solidFill>
                  <a:prstClr val="black"/>
                </a:solidFill>
              </a:rPr>
              <a:t>низкая ответственность, малые трудовые усилия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>
            <a:stCxn id="7" idx="2"/>
            <a:endCxn id="25" idx="0"/>
          </p:cNvCxnSpPr>
          <p:nvPr/>
        </p:nvCxnSpPr>
        <p:spPr>
          <a:xfrm flipH="1">
            <a:off x="1026521" y="4203446"/>
            <a:ext cx="112123" cy="7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26" idx="0"/>
          </p:cNvCxnSpPr>
          <p:nvPr/>
        </p:nvCxnSpPr>
        <p:spPr>
          <a:xfrm flipH="1">
            <a:off x="3238500" y="4443581"/>
            <a:ext cx="207917" cy="69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2"/>
            <a:endCxn id="27" idx="0"/>
          </p:cNvCxnSpPr>
          <p:nvPr/>
        </p:nvCxnSpPr>
        <p:spPr>
          <a:xfrm>
            <a:off x="5054600" y="3695614"/>
            <a:ext cx="176107" cy="1251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2"/>
            <a:endCxn id="28" idx="0"/>
          </p:cNvCxnSpPr>
          <p:nvPr/>
        </p:nvCxnSpPr>
        <p:spPr>
          <a:xfrm>
            <a:off x="6921137" y="4808000"/>
            <a:ext cx="193039" cy="599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2"/>
            <a:endCxn id="29" idx="0"/>
          </p:cNvCxnSpPr>
          <p:nvPr/>
        </p:nvCxnSpPr>
        <p:spPr>
          <a:xfrm>
            <a:off x="8853715" y="3695614"/>
            <a:ext cx="760549" cy="914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647" y="232193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5. Написание эссе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2435" y="232193"/>
            <a:ext cx="758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Главный момент –правильно задать </a:t>
            </a:r>
            <a:r>
              <a:rPr lang="ru-RU" sz="2400" b="1" u="sng" dirty="0">
                <a:solidFill>
                  <a:srgbClr val="C00000"/>
                </a:solidFill>
              </a:rPr>
              <a:t>тему</a:t>
            </a:r>
            <a:r>
              <a:rPr lang="ru-RU" sz="2400" dirty="0"/>
              <a:t> написания. Чем дальше она будет лежать от мотивации, тем точнее результаты можно получить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646" y="1720787"/>
            <a:ext cx="956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6. Структурированное наблюдение для оценки мотивации персонала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4964" y="2239884"/>
            <a:ext cx="8758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Очень эффективно использовать этот способ при проверке такой мотивации, как желание и стремление </a:t>
            </a:r>
            <a:r>
              <a:rPr lang="ru-RU" sz="2400" b="1" u="sng" dirty="0">
                <a:solidFill>
                  <a:srgbClr val="C00000"/>
                </a:solidFill>
              </a:rPr>
              <a:t>придерживаться правил и стандартов</a:t>
            </a:r>
            <a:r>
              <a:rPr lang="ru-RU" sz="2400" dirty="0"/>
              <a:t>, соотнесение своих целей с целями компании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646" y="3943186"/>
            <a:ext cx="1100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7. Оценка продаж, повышение качества работы,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оптимизация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рабочего процесса, внедрение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7639" y="4990648"/>
            <a:ext cx="8290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Оценивают </a:t>
            </a:r>
            <a:r>
              <a:rPr lang="ru-RU" sz="2400" dirty="0"/>
              <a:t>они не внешние </a:t>
            </a:r>
            <a:r>
              <a:rPr lang="ru-RU" sz="2400" dirty="0" err="1"/>
              <a:t>мотиваторы</a:t>
            </a:r>
            <a:r>
              <a:rPr lang="ru-RU" sz="2400" dirty="0"/>
              <a:t>, а более глубинные </a:t>
            </a:r>
            <a:r>
              <a:rPr lang="ru-RU" sz="2400" dirty="0" smtClean="0"/>
              <a:t>– </a:t>
            </a:r>
            <a:r>
              <a:rPr lang="ru-RU" sz="2400" b="1" u="sng" dirty="0" smtClean="0">
                <a:solidFill>
                  <a:srgbClr val="C00000"/>
                </a:solidFill>
              </a:rPr>
              <a:t>внутренние</a:t>
            </a:r>
            <a:r>
              <a:rPr lang="ru-RU" sz="2400" dirty="0" smtClean="0"/>
              <a:t> </a:t>
            </a:r>
            <a:r>
              <a:rPr lang="ru-RU" sz="2400" dirty="0"/>
              <a:t>и именно поэтому они считаются наиболее точными</a:t>
            </a:r>
          </a:p>
        </p:txBody>
      </p:sp>
    </p:spTree>
    <p:extLst>
      <p:ext uri="{BB962C8B-B14F-4D97-AF65-F5344CB8AC3E}">
        <p14:creationId xmlns:p14="http://schemas.microsoft.com/office/powerpoint/2010/main" val="335163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052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Мотивационное интервью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714" y="1376818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Производительность </a:t>
            </a:r>
            <a:r>
              <a:rPr lang="ru-RU" sz="2800" dirty="0"/>
              <a:t>и эффективность выше, когда люди мотивированы.</a:t>
            </a:r>
          </a:p>
          <a:p>
            <a:r>
              <a:rPr lang="ru-RU" sz="2800" dirty="0" smtClean="0"/>
              <a:t>Снижение </a:t>
            </a:r>
            <a:r>
              <a:rPr lang="ru-RU" sz="2800" dirty="0"/>
              <a:t>текучки персонала, а значит и снижение затрат на поиски замены и адаптации новых сотрудников.</a:t>
            </a:r>
          </a:p>
          <a:p>
            <a:r>
              <a:rPr lang="ru-RU" sz="2800" dirty="0" smtClean="0"/>
              <a:t>Больше </a:t>
            </a:r>
            <a:r>
              <a:rPr lang="ru-RU" sz="2800" dirty="0"/>
              <a:t>времени на замену, если о рисках узнаем заранее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459" y="605246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Выгоды проведения МИ:</a:t>
            </a:r>
          </a:p>
        </p:txBody>
      </p:sp>
    </p:spTree>
    <p:extLst>
      <p:ext uri="{BB962C8B-B14F-4D97-AF65-F5344CB8AC3E}">
        <p14:creationId xmlns:p14="http://schemas.microsoft.com/office/powerpoint/2010/main" val="258587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0694858"/>
              </p:ext>
            </p:extLst>
          </p:nvPr>
        </p:nvGraphicFramePr>
        <p:xfrm>
          <a:off x="150947" y="562913"/>
          <a:ext cx="11723189" cy="140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13722" y="0"/>
            <a:ext cx="308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Когда проводится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929" y="2329934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Кто проводит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0150" y="2329933"/>
            <a:ext cx="524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Непосредственный руководитель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217631" y="2240725"/>
            <a:ext cx="1542519" cy="640080"/>
          </a:xfrm>
          <a:prstGeom prst="stripedRightArrow">
            <a:avLst>
              <a:gd name="adj1" fmla="val 540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85068" y="3238245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Что нужно сделать до интервью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40405878"/>
              </p:ext>
            </p:extLst>
          </p:nvPr>
        </p:nvGraphicFramePr>
        <p:xfrm>
          <a:off x="535391" y="3859173"/>
          <a:ext cx="10750917" cy="266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789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890" y="0"/>
            <a:ext cx="7284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Примерные темы/предметы </a:t>
            </a:r>
            <a:r>
              <a:rPr lang="ru-RU" sz="2800" b="1" i="1" dirty="0"/>
              <a:t>интервью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9320651"/>
              </p:ext>
            </p:extLst>
          </p:nvPr>
        </p:nvGraphicFramePr>
        <p:xfrm>
          <a:off x="281577" y="623164"/>
          <a:ext cx="11474993" cy="607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70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5" y="0"/>
            <a:ext cx="9903581" cy="13208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70C0"/>
                </a:solidFill>
              </a:rPr>
              <a:t>Значение </a:t>
            </a:r>
            <a:r>
              <a:rPr lang="ru-RU" sz="2600" b="1" i="1" dirty="0">
                <a:solidFill>
                  <a:srgbClr val="0070C0"/>
                </a:solidFill>
              </a:rPr>
              <a:t>мотивационной структуры персонала состоит в том, что она показывает, насколько работники готовы развивать и реализовывать свой потенциал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2" y="1320800"/>
            <a:ext cx="6716228" cy="4657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6428" y="5895202"/>
            <a:ext cx="872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Рисунок 2 - Структура персонала организации по психологической ориентации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18621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8" y="111768"/>
            <a:ext cx="8470138" cy="63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45" y="0"/>
            <a:ext cx="8596668" cy="644434"/>
          </a:xfrm>
        </p:spPr>
        <p:txBody>
          <a:bodyPr/>
          <a:lstStyle/>
          <a:p>
            <a:r>
              <a:rPr lang="ru-RU" b="1" i="1" dirty="0"/>
              <a:t>Теория мотивации Э. Шейна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4219170"/>
            <a:ext cx="9472506" cy="1000622"/>
          </a:xfrm>
        </p:spPr>
        <p:txBody>
          <a:bodyPr>
            <a:noAutofit/>
          </a:bodyPr>
          <a:lstStyle/>
          <a:p>
            <a:r>
              <a:rPr lang="ru-RU" sz="2400" b="1" i="1" dirty="0"/>
              <a:t>Доктор Э. Шейн выделил восемь основных ценностей в работе сотрудников и назвал их «карьерными якорями», определив для каждого якоря свою мотивацию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50" y="0"/>
            <a:ext cx="2868250" cy="4051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945" y="949161"/>
            <a:ext cx="894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Всемирно известный специалист, занимающийся исследованиями и консультированием по вопросам организационной культуры, организационного развития и динамики карьерного роста.</a:t>
            </a:r>
          </a:p>
          <a:p>
            <a:pPr algn="r"/>
            <a:r>
              <a:rPr lang="ru-RU" sz="2000" i="1" dirty="0"/>
              <a:t>Получил докторскую степень в Гарвардском университете (направление — социальная психология).</a:t>
            </a:r>
          </a:p>
          <a:p>
            <a:pPr algn="r"/>
            <a:r>
              <a:rPr lang="ru-RU" sz="2000" i="1" dirty="0"/>
              <a:t>В 1956 году приступил к работе в </a:t>
            </a:r>
            <a:r>
              <a:rPr lang="ru-RU" sz="2000" i="1" dirty="0" err="1"/>
              <a:t>Sloan</a:t>
            </a:r>
            <a:r>
              <a:rPr lang="ru-RU" sz="2000" i="1" dirty="0"/>
              <a:t> </a:t>
            </a:r>
            <a:r>
              <a:rPr lang="ru-RU" sz="2000" i="1" dirty="0" err="1"/>
              <a:t>School</a:t>
            </a:r>
            <a:r>
              <a:rPr lang="ru-RU" sz="2000" i="1" dirty="0"/>
              <a:t> </a:t>
            </a:r>
            <a:r>
              <a:rPr lang="ru-RU" sz="2000" i="1" dirty="0" err="1"/>
              <a:t>of</a:t>
            </a:r>
            <a:r>
              <a:rPr lang="ru-RU" sz="2000" i="1" dirty="0"/>
              <a:t> </a:t>
            </a:r>
            <a:r>
              <a:rPr lang="ru-RU" sz="2000" i="1" dirty="0" err="1"/>
              <a:t>Management</a:t>
            </a:r>
            <a:r>
              <a:rPr lang="ru-RU" sz="2000" i="1" dirty="0"/>
              <a:t> (Массачусетский технологический институт), с 1964 года — профессор кафедры организационной психологии и менеджмента, сейчас — заслуженный профессор в </a:t>
            </a:r>
            <a:r>
              <a:rPr lang="ru-RU" sz="2000" i="1" dirty="0" smtClean="0"/>
              <a:t>отставке. Автор </a:t>
            </a:r>
            <a:r>
              <a:rPr lang="ru-RU" sz="2000" i="1" dirty="0"/>
              <a:t>14 книг. </a:t>
            </a:r>
          </a:p>
        </p:txBody>
      </p:sp>
    </p:spTree>
    <p:extLst>
      <p:ext uri="{BB962C8B-B14F-4D97-AF65-F5344CB8AC3E}">
        <p14:creationId xmlns:p14="http://schemas.microsoft.com/office/powerpoint/2010/main" val="414854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3655473"/>
              </p:ext>
            </p:extLst>
          </p:nvPr>
        </p:nvGraphicFramePr>
        <p:xfrm>
          <a:off x="-992777" y="0"/>
          <a:ext cx="120439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/>
          <a:lstStyle/>
          <a:p>
            <a:pPr algn="ctr"/>
            <a:r>
              <a:rPr lang="ru-RU" b="1" i="1" dirty="0"/>
              <a:t>1. Технико-функциональный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Ярко выраженная заинтересованность сотрудника в том, чтобы стать хорошим профессионалом в своей работе</a:t>
            </a:r>
          </a:p>
          <a:p>
            <a:r>
              <a:rPr lang="ru-RU" sz="2400" dirty="0"/>
              <a:t>Для мотивации сотрудника с технико-функциональной направленностью, Шейн советует руководителям:</a:t>
            </a:r>
          </a:p>
          <a:p>
            <a:r>
              <a:rPr lang="ru-RU" sz="2400" dirty="0"/>
              <a:t>•	постоянно ставить перед сотрудником новые профессиональные задачи</a:t>
            </a:r>
          </a:p>
          <a:p>
            <a:r>
              <a:rPr lang="ru-RU" sz="2400" dirty="0"/>
              <a:t>•	создавать возможности для решения профессиональных задач, реализация которых позволит сотруднику испытывать самоуважение и уважение со стороны коллег</a:t>
            </a:r>
          </a:p>
          <a:p>
            <a:r>
              <a:rPr lang="ru-RU" sz="2400" dirty="0"/>
              <a:t>•	продвигать сотрудника по такому пути развития карьеры, которая была бы связана с совершенствованием его профессионального мастерства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110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/>
          <a:lstStyle/>
          <a:p>
            <a:pPr algn="ctr"/>
            <a:r>
              <a:rPr lang="ru-RU" b="1" i="1" dirty="0"/>
              <a:t>2. Общее руководство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Стремление сотрудника к общему руководству и контролю остальных, развитое чувство ответственности и умение всех организовать на выполнение общего дела. </a:t>
            </a:r>
            <a:endParaRPr lang="ru-RU" sz="2400" dirty="0" smtClean="0"/>
          </a:p>
          <a:p>
            <a:r>
              <a:rPr lang="ru-RU" sz="2400" dirty="0" smtClean="0"/>
              <a:t>Мотивация </a:t>
            </a:r>
            <a:r>
              <a:rPr lang="ru-RU" sz="2400" dirty="0"/>
              <a:t>для таких сотрудников такова:</a:t>
            </a:r>
          </a:p>
          <a:p>
            <a:r>
              <a:rPr lang="ru-RU" sz="2400" dirty="0"/>
              <a:t>•	поручить управление каким-либо проектом</a:t>
            </a:r>
          </a:p>
          <a:p>
            <a:r>
              <a:rPr lang="ru-RU" sz="2400" dirty="0"/>
              <a:t>•	предоставить возможность внести в работу команды систему и порядок, а затем их координировать</a:t>
            </a:r>
          </a:p>
          <a:p>
            <a:r>
              <a:rPr lang="ru-RU" sz="2400" dirty="0"/>
              <a:t>•	признать их заслуги руководством и менеджерами высшего звена, что расценивается сотрудником как признак возможного, в дальнейшем, продвижения в карьере</a:t>
            </a:r>
          </a:p>
        </p:txBody>
      </p:sp>
    </p:spTree>
    <p:extLst>
      <p:ext uri="{BB962C8B-B14F-4D97-AF65-F5344CB8AC3E}">
        <p14:creationId xmlns:p14="http://schemas.microsoft.com/office/powerpoint/2010/main" val="17759745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1832</Words>
  <Application>Microsoft Office PowerPoint</Application>
  <PresentationFormat>Широкоэкранный</PresentationFormat>
  <Paragraphs>200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Trebuchet MS</vt:lpstr>
      <vt:lpstr>Wingdings</vt:lpstr>
      <vt:lpstr>Wingdings 3</vt:lpstr>
      <vt:lpstr>Аспект</vt:lpstr>
      <vt:lpstr>ТЕМА 6. МОТИВАЦИЯ СОТРУДНИКОВ, КАК СОСТАВЛЯЮЩАЯ  НИСХОДЯЩИХ  И  ВОСХОДЯЩИХ КОММУНИКАЦИЙ</vt:lpstr>
      <vt:lpstr>1. Особенность мотивационной структуры персонала, мотивационные якоря Эдгара Шейна</vt:lpstr>
      <vt:lpstr>Согласно классификации И. Н. Герчиковой:</vt:lpstr>
      <vt:lpstr>Значение мотивационной структуры персонала состоит в том, что она показывает, насколько работники готовы развивать и реализовывать свой потенциал</vt:lpstr>
      <vt:lpstr>Презентация PowerPoint</vt:lpstr>
      <vt:lpstr>Теория мотивации Э. Шейна</vt:lpstr>
      <vt:lpstr>Презентация PowerPoint</vt:lpstr>
      <vt:lpstr>1. Технико-функциональный</vt:lpstr>
      <vt:lpstr>2. Общее руководство</vt:lpstr>
      <vt:lpstr>3. Самостоятельность и независимость</vt:lpstr>
      <vt:lpstr>4. Чувство безопасности и стабильность</vt:lpstr>
      <vt:lpstr>5. Предпринимательская жилка</vt:lpstr>
      <vt:lpstr>6. Стремление быть полезным и преданность делу</vt:lpstr>
      <vt:lpstr>7. Испытание сил в чистом виде</vt:lpstr>
      <vt:lpstr>8. Стиль жизни</vt:lpstr>
      <vt:lpstr>2. Подходы к выявлению мотивационных приоритетов и выбору стимулов у разных поколений</vt:lpstr>
      <vt:lpstr>Бэби-бумеры: капитаны спортивной команды</vt:lpstr>
      <vt:lpstr>Поколение Х: фундамент рынка труда</vt:lpstr>
      <vt:lpstr>Поколение Y: свобода и стремительность</vt:lpstr>
      <vt:lpstr>Поколение Z: оцифрованное поколение</vt:lpstr>
      <vt:lpstr>Презентация PowerPoint</vt:lpstr>
      <vt:lpstr>3. Практические инструменты диагностики мотивационных приоритетов сотрудников, мотивационное интервью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Мотивационное интервью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МОТИВАЦИЯ СОТРУДНИКОВ, КАК СОСТАВЛЯЮЩАЯ  НИСХОДЯЩИХ  И  ВОСХОДЯЩИХ КОММУНИКАЦИЙ</dc:title>
  <dc:creator>Ольга</dc:creator>
  <cp:lastModifiedBy>Олька</cp:lastModifiedBy>
  <cp:revision>20</cp:revision>
  <dcterms:created xsi:type="dcterms:W3CDTF">2019-04-17T06:24:55Z</dcterms:created>
  <dcterms:modified xsi:type="dcterms:W3CDTF">2022-03-01T13:19:00Z</dcterms:modified>
</cp:coreProperties>
</file>